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3" r:id="rId2"/>
    <p:sldId id="256" r:id="rId3"/>
    <p:sldId id="273" r:id="rId4"/>
    <p:sldId id="281" r:id="rId5"/>
    <p:sldId id="276" r:id="rId6"/>
    <p:sldId id="283" r:id="rId7"/>
    <p:sldId id="294" r:id="rId8"/>
    <p:sldId id="284" r:id="rId9"/>
    <p:sldId id="295" r:id="rId10"/>
    <p:sldId id="297" r:id="rId11"/>
    <p:sldId id="298" r:id="rId12"/>
    <p:sldId id="301" r:id="rId13"/>
    <p:sldId id="302" r:id="rId14"/>
    <p:sldId id="303" r:id="rId15"/>
    <p:sldId id="304" r:id="rId16"/>
    <p:sldId id="305" r:id="rId17"/>
    <p:sldId id="306" r:id="rId18"/>
    <p:sldId id="307" r:id="rId19"/>
    <p:sldId id="308" r:id="rId20"/>
    <p:sldId id="309" r:id="rId21"/>
    <p:sldId id="311" r:id="rId22"/>
    <p:sldId id="310" r:id="rId23"/>
    <p:sldId id="313" r:id="rId24"/>
    <p:sldId id="312" r:id="rId25"/>
    <p:sldId id="262" r:id="rId26"/>
    <p:sldId id="314" r:id="rId27"/>
    <p:sldId id="315"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44D"/>
    <a:srgbClr val="1E354D"/>
    <a:srgbClr val="6992B8"/>
    <a:srgbClr val="EBEDE8"/>
    <a:srgbClr val="9EBF8B"/>
    <a:srgbClr val="F9B44F"/>
    <a:srgbClr val="E24F36"/>
    <a:srgbClr val="8B8A78"/>
    <a:srgbClr val="C6D39E"/>
    <a:srgbClr val="8D9C3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17" autoAdjust="0"/>
    <p:restoredTop sz="83750"/>
  </p:normalViewPr>
  <p:slideViewPr>
    <p:cSldViewPr snapToGrid="0">
      <p:cViewPr varScale="1">
        <p:scale>
          <a:sx n="114" d="100"/>
          <a:sy n="114" d="100"/>
        </p:scale>
        <p:origin x="512" y="4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97A8BEA1-B5BE-7F49-80C3-CA9863084180}" type="datetimeFigureOut">
              <a:rPr lang="nl-NL" smtClean="0"/>
              <a:pPr/>
              <a:t>28-07-2025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9F3A564-81D8-7144-BD2F-63C67E5EF836}" type="slidenum">
              <a:rPr lang="nl-NL" smtClean="0"/>
              <a:pPr/>
              <a:t>‹nr.›</a:t>
            </a:fld>
            <a:endParaRPr lang="nl-NL" dirty="0"/>
          </a:p>
        </p:txBody>
      </p:sp>
    </p:spTree>
    <p:extLst>
      <p:ext uri="{BB962C8B-B14F-4D97-AF65-F5344CB8AC3E}">
        <p14:creationId xmlns:p14="http://schemas.microsoft.com/office/powerpoint/2010/main" val="454603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Titelpagina</a:t>
            </a:r>
            <a:r>
              <a:rPr lang="nl-NL" baseline="0" dirty="0"/>
              <a:t> variant 1 - Algemeen</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1</a:t>
            </a:fld>
            <a:endParaRPr lang="nl-NL" dirty="0"/>
          </a:p>
        </p:txBody>
      </p:sp>
    </p:spTree>
    <p:extLst>
      <p:ext uri="{BB962C8B-B14F-4D97-AF65-F5344CB8AC3E}">
        <p14:creationId xmlns:p14="http://schemas.microsoft.com/office/powerpoint/2010/main" val="10085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Tekstpagina | WIT</a:t>
            </a:r>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11</a:t>
            </a:fld>
            <a:endParaRPr lang="nl-NL" dirty="0"/>
          </a:p>
        </p:txBody>
      </p:sp>
    </p:spTree>
    <p:extLst>
      <p:ext uri="{BB962C8B-B14F-4D97-AF65-F5344CB8AC3E}">
        <p14:creationId xmlns:p14="http://schemas.microsoft.com/office/powerpoint/2010/main" val="63135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Tekstpagina | WIT</a:t>
            </a:r>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12</a:t>
            </a:fld>
            <a:endParaRPr lang="nl-NL" dirty="0"/>
          </a:p>
        </p:txBody>
      </p:sp>
    </p:spTree>
    <p:extLst>
      <p:ext uri="{BB962C8B-B14F-4D97-AF65-F5344CB8AC3E}">
        <p14:creationId xmlns:p14="http://schemas.microsoft.com/office/powerpoint/2010/main" val="345805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Tekstpagina | WIT</a:t>
            </a:r>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15</a:t>
            </a:fld>
            <a:endParaRPr lang="nl-NL" dirty="0"/>
          </a:p>
        </p:txBody>
      </p:sp>
    </p:spTree>
    <p:extLst>
      <p:ext uri="{BB962C8B-B14F-4D97-AF65-F5344CB8AC3E}">
        <p14:creationId xmlns:p14="http://schemas.microsoft.com/office/powerpoint/2010/main" val="130125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Tekstpagina | WIT</a:t>
            </a:r>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16</a:t>
            </a:fld>
            <a:endParaRPr lang="nl-NL" dirty="0"/>
          </a:p>
        </p:txBody>
      </p:sp>
    </p:spTree>
    <p:extLst>
      <p:ext uri="{BB962C8B-B14F-4D97-AF65-F5344CB8AC3E}">
        <p14:creationId xmlns:p14="http://schemas.microsoft.com/office/powerpoint/2010/main" val="29175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ronde afbeelding | WIT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INSTRUCTIES</a:t>
            </a:r>
            <a:r>
              <a:rPr lang="nl-NL" baseline="0" dirty="0"/>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plaatsen of vervangen grote foto: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klik met de rechtermuisknop op de afbeelding ‘afbeelding wijzigen’ ‘uit bestand’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zoek de foto op en klik op ‘invoegen’, de foto blijft daarmee achterop,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anders de afbeelding handmatig achterop plaatsen ‘schikken’ &gt; naar achtergrond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Bij vragen neem dan contact op met de team communicatie.</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25</a:t>
            </a:fld>
            <a:endParaRPr lang="nl-NL" dirty="0"/>
          </a:p>
        </p:txBody>
      </p:sp>
    </p:spTree>
    <p:extLst>
      <p:ext uri="{BB962C8B-B14F-4D97-AF65-F5344CB8AC3E}">
        <p14:creationId xmlns:p14="http://schemas.microsoft.com/office/powerpoint/2010/main" val="392605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ronde afbeelding | WIT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INSTRUCTIES</a:t>
            </a:r>
            <a:r>
              <a:rPr lang="nl-NL" baseline="0" dirty="0"/>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plaatsen of vervangen grote foto: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klik met de rechtermuisknop op de afbeelding ‘afbeelding wijzigen’ ‘uit bestand’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zoek de foto op en klik op ‘invoegen’, de foto blijft daarmee achterop,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anders de afbeelding handmatig achterop plaatsen ‘schikken’ &gt; naar achtergrond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Bij vragen neem dan contact op met de team communicatie.</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26</a:t>
            </a:fld>
            <a:endParaRPr lang="nl-NL" dirty="0"/>
          </a:p>
        </p:txBody>
      </p:sp>
    </p:spTree>
    <p:extLst>
      <p:ext uri="{BB962C8B-B14F-4D97-AF65-F5344CB8AC3E}">
        <p14:creationId xmlns:p14="http://schemas.microsoft.com/office/powerpoint/2010/main" val="3406805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ronde afbeelding | WIT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INSTRUCTIES</a:t>
            </a:r>
            <a:r>
              <a:rPr lang="nl-NL" baseline="0" dirty="0"/>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plaatsen of vervangen grote foto: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klik met de rechtermuisknop op de afbeelding ‘afbeelding wijzigen’ ‘uit bestand’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zoek de foto op en klik op ‘invoegen’, de foto blijft daarmee achterop,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anders de afbeelding handmatig achterop plaatsen ‘schikken’ &gt; naar achtergrond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Bij vragen neem dan contact op met de team communicatie.</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27</a:t>
            </a:fld>
            <a:endParaRPr lang="nl-NL" dirty="0"/>
          </a:p>
        </p:txBody>
      </p:sp>
    </p:spTree>
    <p:extLst>
      <p:ext uri="{BB962C8B-B14F-4D97-AF65-F5344CB8AC3E}">
        <p14:creationId xmlns:p14="http://schemas.microsoft.com/office/powerpoint/2010/main" val="219924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Welkomstpagina</a:t>
            </a:r>
          </a:p>
        </p:txBody>
      </p:sp>
      <p:sp>
        <p:nvSpPr>
          <p:cNvPr id="4" name="Tijdelijke aanduiding voor dianummer 3"/>
          <p:cNvSpPr>
            <a:spLocks noGrp="1"/>
          </p:cNvSpPr>
          <p:nvPr>
            <p:ph type="sldNum" sz="quarter" idx="5"/>
          </p:nvPr>
        </p:nvSpPr>
        <p:spPr/>
        <p:txBody>
          <a:bodyPr/>
          <a:lstStyle/>
          <a:p>
            <a:fld id="{B9F3A564-81D8-7144-BD2F-63C67E5EF836}" type="slidenum">
              <a:rPr lang="nl-NL" smtClean="0"/>
              <a:t>2</a:t>
            </a:fld>
            <a:endParaRPr lang="nl-NL"/>
          </a:p>
        </p:txBody>
      </p:sp>
    </p:spTree>
    <p:extLst>
      <p:ext uri="{BB962C8B-B14F-4D97-AF65-F5344CB8AC3E}">
        <p14:creationId xmlns:p14="http://schemas.microsoft.com/office/powerpoint/2010/main" val="575993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volledige pagina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t>INSTRUCTIES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plaatsen of vervangen grote foto: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klik met de rechtermuisknop op de afbeelding ‘afbeelding wijzigen’ ‘uit bestand’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zoek de foto op en klik op ‘invoegen’, de foto blijft daarmee achterop,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anders de afbeelding handmatig achterop plaatsen ‘schikken’ &gt; naar achtergrond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Bij vragen neem dan contact op met de team communicatie.</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3</a:t>
            </a:fld>
            <a:endParaRPr lang="nl-NL" dirty="0"/>
          </a:p>
        </p:txBody>
      </p:sp>
    </p:spTree>
    <p:extLst>
      <p:ext uri="{BB962C8B-B14F-4D97-AF65-F5344CB8AC3E}">
        <p14:creationId xmlns:p14="http://schemas.microsoft.com/office/powerpoint/2010/main" val="231982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Afbeelding</a:t>
            </a:r>
            <a:r>
              <a:rPr lang="nl-NL" baseline="0" dirty="0"/>
              <a:t> klein | BLAUW</a:t>
            </a:r>
            <a:endParaRPr lang="nl-NL" dirty="0"/>
          </a:p>
          <a:p>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4</a:t>
            </a:fld>
            <a:endParaRPr lang="nl-NL" dirty="0"/>
          </a:p>
        </p:txBody>
      </p:sp>
    </p:spTree>
    <p:extLst>
      <p:ext uri="{BB962C8B-B14F-4D97-AF65-F5344CB8AC3E}">
        <p14:creationId xmlns:p14="http://schemas.microsoft.com/office/powerpoint/2010/main" val="33003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Tekstpagina | WIT</a:t>
            </a:r>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5</a:t>
            </a:fld>
            <a:endParaRPr lang="nl-NL" dirty="0"/>
          </a:p>
        </p:txBody>
      </p:sp>
    </p:spTree>
    <p:extLst>
      <p:ext uri="{BB962C8B-B14F-4D97-AF65-F5344CB8AC3E}">
        <p14:creationId xmlns:p14="http://schemas.microsoft.com/office/powerpoint/2010/main" val="338810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 + Afbeelding</a:t>
            </a:r>
            <a:r>
              <a:rPr lang="nl-NL" baseline="0" dirty="0"/>
              <a:t> klein | WIT</a:t>
            </a:r>
            <a:endParaRPr lang="nl-NL" dirty="0"/>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6</a:t>
            </a:fld>
            <a:endParaRPr lang="nl-NL" dirty="0"/>
          </a:p>
        </p:txBody>
      </p:sp>
    </p:spTree>
    <p:extLst>
      <p:ext uri="{BB962C8B-B14F-4D97-AF65-F5344CB8AC3E}">
        <p14:creationId xmlns:p14="http://schemas.microsoft.com/office/powerpoint/2010/main" val="54050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 + Afbeelding</a:t>
            </a:r>
            <a:r>
              <a:rPr lang="nl-NL" baseline="0" dirty="0"/>
              <a:t> klein | WIT</a:t>
            </a:r>
            <a:endParaRPr lang="nl-NL" dirty="0"/>
          </a:p>
        </p:txBody>
      </p:sp>
      <p:sp>
        <p:nvSpPr>
          <p:cNvPr id="4" name="Tijdelijke aanduiding voor dianummer 3"/>
          <p:cNvSpPr>
            <a:spLocks noGrp="1"/>
          </p:cNvSpPr>
          <p:nvPr>
            <p:ph type="sldNum" sz="quarter" idx="10"/>
          </p:nvPr>
        </p:nvSpPr>
        <p:spPr/>
        <p:txBody>
          <a:bodyPr/>
          <a:lstStyle/>
          <a:p>
            <a:fld id="{B9F3A564-81D8-7144-BD2F-63C67E5EF836}" type="slidenum">
              <a:rPr lang="nl-NL" smtClean="0"/>
              <a:pPr/>
              <a:t>7</a:t>
            </a:fld>
            <a:endParaRPr lang="nl-NL" dirty="0"/>
          </a:p>
        </p:txBody>
      </p:sp>
    </p:spTree>
    <p:extLst>
      <p:ext uri="{BB962C8B-B14F-4D97-AF65-F5344CB8AC3E}">
        <p14:creationId xmlns:p14="http://schemas.microsoft.com/office/powerpoint/2010/main" val="71973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afbeelding groot | BLAUW</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INSTRUCTIES</a:t>
            </a:r>
            <a:r>
              <a:rPr lang="nl-NL" baseline="0" dirty="0"/>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plaatsen of vervangen grote foto: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klik met de rechtermuisknop op de afbeelding ‘afbeelding wijzigen’ ‘uit bestand’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zoek de foto op en klik op ‘invoegen’, de foto blijft daarmee achterop,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 anders de afbeelding handmatig achterop plaatsen ‘schikken’ &gt; naar achtergrond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Bij vragen neem dan contact op met de team communicatie.</a:t>
            </a:r>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8</a:t>
            </a:fld>
            <a:endParaRPr lang="nl-NL" dirty="0"/>
          </a:p>
        </p:txBody>
      </p:sp>
    </p:spTree>
    <p:extLst>
      <p:ext uri="{BB962C8B-B14F-4D97-AF65-F5344CB8AC3E}">
        <p14:creationId xmlns:p14="http://schemas.microsoft.com/office/powerpoint/2010/main" val="389944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Tekst + 3 afbeeldingen | BLAUW</a:t>
            </a:r>
          </a:p>
          <a:p>
            <a:endParaRPr lang="nl-NL" dirty="0"/>
          </a:p>
        </p:txBody>
      </p:sp>
      <p:sp>
        <p:nvSpPr>
          <p:cNvPr id="4" name="Tijdelijke aanduiding voor dianummer 3"/>
          <p:cNvSpPr>
            <a:spLocks noGrp="1"/>
          </p:cNvSpPr>
          <p:nvPr>
            <p:ph type="sldNum" sz="quarter" idx="5"/>
          </p:nvPr>
        </p:nvSpPr>
        <p:spPr/>
        <p:txBody>
          <a:bodyPr/>
          <a:lstStyle/>
          <a:p>
            <a:fld id="{B9F3A564-81D8-7144-BD2F-63C67E5EF836}" type="slidenum">
              <a:rPr lang="nl-NL" smtClean="0"/>
              <a:pPr/>
              <a:t>9</a:t>
            </a:fld>
            <a:endParaRPr lang="nl-NL" dirty="0"/>
          </a:p>
        </p:txBody>
      </p:sp>
    </p:spTree>
    <p:extLst>
      <p:ext uri="{BB962C8B-B14F-4D97-AF65-F5344CB8AC3E}">
        <p14:creationId xmlns:p14="http://schemas.microsoft.com/office/powerpoint/2010/main" val="20596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mailto:communicatie@dommel.nl?subject=Vraag%20over%20gebruik%20van%20Powerpoint%20sjabloon%20Waterschap%20de%20Dommel"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anwijzingen en kleur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2AB17-F904-7B6E-AA4B-8318F2F7A728}"/>
              </a:ext>
            </a:extLst>
          </p:cNvPr>
          <p:cNvSpPr>
            <a:spLocks noGrp="1"/>
          </p:cNvSpPr>
          <p:nvPr>
            <p:ph type="title" hasCustomPrompt="1"/>
          </p:nvPr>
        </p:nvSpPr>
        <p:spPr>
          <a:xfrm>
            <a:off x="513735" y="624146"/>
            <a:ext cx="9793318" cy="583124"/>
          </a:xfrm>
        </p:spPr>
        <p:txBody>
          <a:bodyPr/>
          <a:lstStyle>
            <a:lvl1pPr>
              <a:defRPr>
                <a:solidFill>
                  <a:schemeClr val="accent1"/>
                </a:solidFill>
              </a:defRPr>
            </a:lvl1pPr>
          </a:lstStyle>
          <a:p>
            <a:r>
              <a:rPr lang="nl-NL" dirty="0"/>
              <a:t>Gebruik het sjabloon voor een heldere presentatie</a:t>
            </a:r>
            <a:br>
              <a:rPr lang="nl-NL" dirty="0"/>
            </a:br>
            <a:endParaRPr lang="nl-NL" dirty="0"/>
          </a:p>
        </p:txBody>
      </p:sp>
      <p:sp>
        <p:nvSpPr>
          <p:cNvPr id="3" name="Rechthoek 2">
            <a:extLst>
              <a:ext uri="{FF2B5EF4-FFF2-40B4-BE49-F238E27FC236}">
                <a16:creationId xmlns:a16="http://schemas.microsoft.com/office/drawing/2014/main" id="{B93F2FF1-B6BA-6A67-4A35-3C58C325D3EB}"/>
              </a:ext>
            </a:extLst>
          </p:cNvPr>
          <p:cNvSpPr/>
          <p:nvPr userDrawn="1"/>
        </p:nvSpPr>
        <p:spPr>
          <a:xfrm>
            <a:off x="10232258" y="4160593"/>
            <a:ext cx="952500" cy="952500"/>
          </a:xfrm>
          <a:prstGeom prst="rect">
            <a:avLst/>
          </a:prstGeom>
          <a:solidFill>
            <a:srgbClr val="1E344D"/>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9AEB8B16-7457-35A2-1963-709679441D05}"/>
              </a:ext>
            </a:extLst>
          </p:cNvPr>
          <p:cNvSpPr txBox="1"/>
          <p:nvPr userDrawn="1"/>
        </p:nvSpPr>
        <p:spPr>
          <a:xfrm>
            <a:off x="10232258" y="5220786"/>
            <a:ext cx="1238175" cy="369332"/>
          </a:xfrm>
          <a:prstGeom prst="rect">
            <a:avLst/>
          </a:prstGeom>
          <a:noFill/>
        </p:spPr>
        <p:txBody>
          <a:bodyPr wrap="square" lIns="0" tIns="0" rIns="0" bIns="0" rtlCol="0">
            <a:spAutoFit/>
          </a:bodyPr>
          <a:lstStyle/>
          <a:p>
            <a:r>
              <a:rPr lang="nl-NL" sz="1200" dirty="0">
                <a:latin typeface="Arial" panose="020B0604020202020204" pitchFamily="34" charset="0"/>
                <a:cs typeface="Arial" panose="020B0604020202020204" pitchFamily="34" charset="0"/>
              </a:rPr>
              <a:t>30 | 52 | 77</a:t>
            </a:r>
          </a:p>
          <a:p>
            <a:r>
              <a:rPr lang="nl-NL" sz="1200" i="1" dirty="0">
                <a:latin typeface="Arial" panose="020B0604020202020204" pitchFamily="34" charset="0"/>
                <a:cs typeface="Arial" panose="020B0604020202020204" pitchFamily="34" charset="0"/>
              </a:rPr>
              <a:t>#1</a:t>
            </a:r>
            <a:r>
              <a:rPr lang="nl-NL" sz="1200" i="1" dirty="0">
                <a:effectLst/>
                <a:latin typeface="Arial" panose="020B0604020202020204" pitchFamily="34" charset="0"/>
                <a:cs typeface="Arial" panose="020B0604020202020204" pitchFamily="34" charset="0"/>
              </a:rPr>
              <a:t>e</a:t>
            </a:r>
            <a:r>
              <a:rPr lang="nl-NL" sz="1200" i="1" dirty="0">
                <a:latin typeface="Arial" panose="020B0604020202020204" pitchFamily="34" charset="0"/>
                <a:cs typeface="Arial" panose="020B0604020202020204" pitchFamily="34" charset="0"/>
              </a:rPr>
              <a:t>344d</a:t>
            </a:r>
          </a:p>
        </p:txBody>
      </p:sp>
      <p:sp>
        <p:nvSpPr>
          <p:cNvPr id="5" name="Titel 1">
            <a:extLst>
              <a:ext uri="{FF2B5EF4-FFF2-40B4-BE49-F238E27FC236}">
                <a16:creationId xmlns:a16="http://schemas.microsoft.com/office/drawing/2014/main" id="{252B7764-B88E-6C40-D346-26D76F823233}"/>
              </a:ext>
            </a:extLst>
          </p:cNvPr>
          <p:cNvSpPr txBox="1">
            <a:spLocks/>
          </p:cNvSpPr>
          <p:nvPr userDrawn="1"/>
        </p:nvSpPr>
        <p:spPr>
          <a:xfrm>
            <a:off x="513735" y="1207270"/>
            <a:ext cx="9376714" cy="5302531"/>
          </a:xfrm>
          <a:prstGeom prst="rect">
            <a:avLst/>
          </a:prstGeom>
        </p:spPr>
        <p:txBody>
          <a:bodyPr vert="horz" lIns="91440" tIns="45720" rIns="91440" bIns="45720" rtlCol="0" anchor="t" anchorCtr="0">
            <a:noAutofit/>
          </a:bodyPr>
          <a:lstStyle>
            <a:lvl1pPr algn="l" defTabSz="914400" rtl="0" eaLnBrk="1" latinLnBrk="0" hangingPunct="1">
              <a:lnSpc>
                <a:spcPts val="3000"/>
              </a:lnSpc>
              <a:spcBef>
                <a:spcPct val="0"/>
              </a:spcBef>
              <a:buNone/>
              <a:defRPr sz="3000" b="1" kern="1200">
                <a:solidFill>
                  <a:schemeClr val="accent1"/>
                </a:solidFill>
                <a:latin typeface="Arial" panose="020B0604020202020204" pitchFamily="34" charset="0"/>
                <a:ea typeface="+mj-ea"/>
                <a:cs typeface="Arial" panose="020B0604020202020204" pitchFamily="34" charset="0"/>
              </a:defRPr>
            </a:lvl1pPr>
          </a:lstStyle>
          <a:p>
            <a:pPr>
              <a:lnSpc>
                <a:spcPct val="120000"/>
              </a:lnSpc>
            </a:pPr>
            <a:r>
              <a:rPr lang="nl-NL" sz="1600" b="0" dirty="0">
                <a:solidFill>
                  <a:schemeClr val="tx1"/>
                </a:solidFill>
              </a:rPr>
              <a:t>Dit sjabloon helpt je om een presentatie in Dommelstijl te maken. De kleuren die hier gebruikt worden zijn getoetst en voldoen aan de toegankelijkheid. Teksten zijn goed leesbaar en de dia’s hebben voldoende contrast, ook voor bijvoorbeeld kleurenblinden. </a:t>
            </a:r>
          </a:p>
          <a:p>
            <a:pPr>
              <a:lnSpc>
                <a:spcPct val="120000"/>
              </a:lnSpc>
            </a:pPr>
            <a:endParaRPr lang="nl-NL" sz="1600" b="0" dirty="0">
              <a:solidFill>
                <a:schemeClr val="tx1"/>
              </a:solidFill>
            </a:endParaRPr>
          </a:p>
          <a:p>
            <a:pPr>
              <a:lnSpc>
                <a:spcPct val="120000"/>
              </a:lnSpc>
            </a:pPr>
            <a:r>
              <a:rPr lang="nl-NL" sz="1600" b="0" dirty="0">
                <a:solidFill>
                  <a:schemeClr val="tx1"/>
                </a:solidFill>
              </a:rPr>
              <a:t>Op dia’s met witte achtergrond zijn titels altijd Dommelblauw en tekst donkerblauw. Op dia’s met blauwe achtergrond is titel en tekst wit. Er zijn verschillende dia-indelingen beschikbaar om iets moois van je presentatie te maken.</a:t>
            </a:r>
          </a:p>
          <a:p>
            <a:pPr>
              <a:lnSpc>
                <a:spcPct val="120000"/>
              </a:lnSpc>
            </a:pPr>
            <a:endParaRPr lang="nl-NL" sz="1600" b="0" dirty="0">
              <a:solidFill>
                <a:schemeClr val="tx1"/>
              </a:solidFill>
            </a:endParaRPr>
          </a:p>
          <a:p>
            <a:pPr>
              <a:lnSpc>
                <a:spcPct val="120000"/>
              </a:lnSpc>
            </a:pPr>
            <a:r>
              <a:rPr lang="nl-NL" sz="1600" b="1" dirty="0">
                <a:solidFill>
                  <a:schemeClr val="tx1"/>
                </a:solidFill>
              </a:rPr>
              <a:t>Tips</a:t>
            </a:r>
          </a:p>
          <a:p>
            <a:pPr marL="0" indent="0">
              <a:lnSpc>
                <a:spcPct val="120000"/>
              </a:lnSpc>
              <a:tabLst>
                <a:tab pos="171450" algn="l"/>
              </a:tabLst>
            </a:pPr>
            <a:r>
              <a:rPr lang="nl-NL" sz="1600" b="0" dirty="0">
                <a:solidFill>
                  <a:schemeClr val="tx1"/>
                </a:solidFill>
              </a:rPr>
              <a:t>•	Houd tekst kort, bondig én makkelijk (B1 taalniveau)</a:t>
            </a:r>
          </a:p>
          <a:p>
            <a:pPr marL="0" indent="0">
              <a:lnSpc>
                <a:spcPct val="120000"/>
              </a:lnSpc>
              <a:tabLst>
                <a:tab pos="171450" algn="l"/>
              </a:tabLst>
            </a:pPr>
            <a:r>
              <a:rPr lang="nl-NL" sz="1600" b="0" dirty="0">
                <a:solidFill>
                  <a:schemeClr val="tx1"/>
                </a:solidFill>
              </a:rPr>
              <a:t>•	Gebruik opsommingstekens en steekwoorden</a:t>
            </a:r>
          </a:p>
          <a:p>
            <a:pPr marL="0" indent="0">
              <a:lnSpc>
                <a:spcPct val="120000"/>
              </a:lnSpc>
              <a:tabLst>
                <a:tab pos="171450" algn="l"/>
              </a:tabLst>
            </a:pPr>
            <a:r>
              <a:rPr lang="nl-NL" sz="1600" b="0" dirty="0">
                <a:solidFill>
                  <a:schemeClr val="tx1"/>
                </a:solidFill>
              </a:rPr>
              <a:t>•	Jouw verhaal staat centraal, niet je presentatie</a:t>
            </a:r>
          </a:p>
          <a:p>
            <a:pPr marL="0" indent="0">
              <a:lnSpc>
                <a:spcPct val="120000"/>
              </a:lnSpc>
              <a:tabLst>
                <a:tab pos="171450" algn="l"/>
              </a:tabLst>
            </a:pPr>
            <a:r>
              <a:rPr lang="nl-NL" sz="1600" b="0" dirty="0">
                <a:solidFill>
                  <a:schemeClr val="tx1"/>
                </a:solidFill>
              </a:rPr>
              <a:t>•	Kies voor goede, scherpe foto’s. Maar let wel op de bestandsgrootte van je beeld. Onnodig</a:t>
            </a:r>
            <a:r>
              <a:rPr lang="nl-NL" sz="1600" b="0" baseline="0" dirty="0">
                <a:solidFill>
                  <a:schemeClr val="tx1"/>
                </a:solidFill>
              </a:rPr>
              <a:t> grote beelden zorgen voor een zwaar bestand.  </a:t>
            </a:r>
            <a:endParaRPr lang="nl-NL" sz="1600" b="0" dirty="0">
              <a:solidFill>
                <a:schemeClr val="tx1"/>
              </a:solidFill>
            </a:endParaRPr>
          </a:p>
          <a:p>
            <a:pPr marL="0" indent="0">
              <a:lnSpc>
                <a:spcPct val="120000"/>
              </a:lnSpc>
              <a:tabLst>
                <a:tab pos="171450" algn="l"/>
              </a:tabLst>
            </a:pPr>
            <a:endParaRPr lang="nl-NL" sz="1600" b="0" dirty="0">
              <a:solidFill>
                <a:schemeClr val="tx1"/>
              </a:solidFill>
            </a:endParaRPr>
          </a:p>
          <a:p>
            <a:pPr>
              <a:lnSpc>
                <a:spcPct val="120000"/>
              </a:lnSpc>
            </a:pPr>
            <a:r>
              <a:rPr lang="nl-NL" sz="1600" b="0" dirty="0">
                <a:solidFill>
                  <a:schemeClr val="tx1"/>
                </a:solidFill>
              </a:rPr>
              <a:t>Kom je ergens niet uit, of wil je dat er even iemand meekijkt?</a:t>
            </a:r>
          </a:p>
          <a:p>
            <a:pPr>
              <a:lnSpc>
                <a:spcPct val="120000"/>
              </a:lnSpc>
            </a:pPr>
            <a:r>
              <a:rPr lang="nl-NL" sz="1600" b="0" dirty="0">
                <a:solidFill>
                  <a:schemeClr val="tx1"/>
                </a:solidFill>
              </a:rPr>
              <a:t>Neem dan contact op met team communicatie via </a:t>
            </a:r>
            <a:r>
              <a:rPr lang="nl-NL" sz="1600" b="1" i="0" dirty="0" err="1">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communicatie@dommel.nl</a:t>
            </a:r>
            <a:endParaRPr lang="nl-NL" sz="1600" b="0" dirty="0">
              <a:solidFill>
                <a:schemeClr val="tx1"/>
              </a:solidFill>
            </a:endParaRPr>
          </a:p>
          <a:p>
            <a:pPr>
              <a:lnSpc>
                <a:spcPct val="120000"/>
              </a:lnSpc>
            </a:pPr>
            <a:r>
              <a:rPr lang="nl-NL" sz="1600" b="0" dirty="0">
                <a:solidFill>
                  <a:schemeClr val="tx1"/>
                </a:solidFill>
              </a:rPr>
              <a:t>We helpen je graag!</a:t>
            </a:r>
          </a:p>
        </p:txBody>
      </p:sp>
      <p:sp>
        <p:nvSpPr>
          <p:cNvPr id="6" name="Rechthoek 5">
            <a:extLst>
              <a:ext uri="{FF2B5EF4-FFF2-40B4-BE49-F238E27FC236}">
                <a16:creationId xmlns:a16="http://schemas.microsoft.com/office/drawing/2014/main" id="{209F48FE-E342-C745-EE6C-3C38212EC01E}"/>
              </a:ext>
            </a:extLst>
          </p:cNvPr>
          <p:cNvSpPr/>
          <p:nvPr userDrawn="1"/>
        </p:nvSpPr>
        <p:spPr>
          <a:xfrm>
            <a:off x="10232258" y="1912563"/>
            <a:ext cx="952500" cy="952500"/>
          </a:xfrm>
          <a:prstGeom prst="rect">
            <a:avLst/>
          </a:pr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CB78461-C460-A665-325D-D0486C2B9937}"/>
              </a:ext>
            </a:extLst>
          </p:cNvPr>
          <p:cNvSpPr txBox="1"/>
          <p:nvPr userDrawn="1"/>
        </p:nvSpPr>
        <p:spPr>
          <a:xfrm>
            <a:off x="10232258" y="1620204"/>
            <a:ext cx="1066124" cy="184666"/>
          </a:xfrm>
          <a:prstGeom prst="rect">
            <a:avLst/>
          </a:prstGeom>
          <a:noFill/>
        </p:spPr>
        <p:txBody>
          <a:bodyPr wrap="square" lIns="0" tIns="0" rIns="0" bIns="0" rtlCol="0">
            <a:spAutoFit/>
          </a:bodyPr>
          <a:lstStyle/>
          <a:p>
            <a:r>
              <a:rPr lang="nl-NL" sz="1200" dirty="0">
                <a:latin typeface="Arial" panose="020B0604020202020204" pitchFamily="34" charset="0"/>
                <a:cs typeface="Arial" panose="020B0604020202020204" pitchFamily="34" charset="0"/>
              </a:rPr>
              <a:t>Dommelblauw</a:t>
            </a:r>
          </a:p>
        </p:txBody>
      </p:sp>
      <p:sp>
        <p:nvSpPr>
          <p:cNvPr id="8" name="Tekstvak 7">
            <a:extLst>
              <a:ext uri="{FF2B5EF4-FFF2-40B4-BE49-F238E27FC236}">
                <a16:creationId xmlns:a16="http://schemas.microsoft.com/office/drawing/2014/main" id="{FF546864-930D-1494-041C-66F667446623}"/>
              </a:ext>
            </a:extLst>
          </p:cNvPr>
          <p:cNvSpPr txBox="1"/>
          <p:nvPr userDrawn="1"/>
        </p:nvSpPr>
        <p:spPr>
          <a:xfrm>
            <a:off x="10232258" y="3868234"/>
            <a:ext cx="952500" cy="184666"/>
          </a:xfrm>
          <a:prstGeom prst="rect">
            <a:avLst/>
          </a:prstGeom>
          <a:noFill/>
        </p:spPr>
        <p:txBody>
          <a:bodyPr wrap="square" lIns="0" tIns="0" rIns="0" bIns="0" rtlCol="0">
            <a:spAutoFit/>
          </a:bodyPr>
          <a:lstStyle/>
          <a:p>
            <a:r>
              <a:rPr lang="nl-NL" sz="1200" dirty="0">
                <a:latin typeface="Arial" panose="020B0604020202020204" pitchFamily="34" charset="0"/>
                <a:cs typeface="Arial" panose="020B0604020202020204" pitchFamily="34" charset="0"/>
              </a:rPr>
              <a:t>Donkerblauw</a:t>
            </a:r>
            <a:endParaRPr lang="nl-NL" sz="1200" i="1" dirty="0">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0BD8FB64-29A7-4387-1A9E-49A826921FF6}"/>
              </a:ext>
            </a:extLst>
          </p:cNvPr>
          <p:cNvSpPr txBox="1"/>
          <p:nvPr userDrawn="1"/>
        </p:nvSpPr>
        <p:spPr>
          <a:xfrm>
            <a:off x="10232258" y="3033368"/>
            <a:ext cx="1238175" cy="553998"/>
          </a:xfrm>
          <a:prstGeom prst="rect">
            <a:avLst/>
          </a:prstGeom>
          <a:noFill/>
        </p:spPr>
        <p:txBody>
          <a:bodyPr wrap="square" lIns="0" tIns="0" rIns="0" bIns="0" rtlCol="0">
            <a:spAutoFit/>
          </a:bodyPr>
          <a:lstStyle/>
          <a:p>
            <a:r>
              <a:rPr lang="nl-NL" sz="1200" dirty="0">
                <a:latin typeface="Arial" panose="020B0604020202020204" pitchFamily="34" charset="0"/>
                <a:cs typeface="Arial" panose="020B0604020202020204" pitchFamily="34" charset="0"/>
              </a:rPr>
              <a:t>0 | 118 |165</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a:t>
            </a:r>
            <a:r>
              <a:rPr lang="nl-NL" sz="1200" i="1" dirty="0">
                <a:effectLst/>
                <a:latin typeface="Helvetica" pitchFamily="2" charset="0"/>
              </a:rPr>
              <a:t>0076a5</a:t>
            </a:r>
            <a:endParaRPr lang="nl-NL" sz="1200" dirty="0">
              <a:effectLst/>
              <a:latin typeface="Arial" panose="020B0604020202020204" pitchFamily="34" charset="0"/>
              <a:cs typeface="Arial" panose="020B0604020202020204" pitchFamily="34" charset="0"/>
            </a:endParaRPr>
          </a:p>
          <a:p>
            <a:endParaRPr lang="nl-NL"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75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1 Hoofdstuk | korte titel | Droge voeten">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77" y="-1230229"/>
            <a:ext cx="12342181" cy="9256636"/>
          </a:xfrm>
          <a:prstGeom prst="rect">
            <a:avLst/>
          </a:prstGeom>
        </p:spPr>
      </p:pic>
      <p:sp>
        <p:nvSpPr>
          <p:cNvPr id="6" name="Vrije vorm 5">
            <a:extLst>
              <a:ext uri="{FF2B5EF4-FFF2-40B4-BE49-F238E27FC236}">
                <a16:creationId xmlns:a16="http://schemas.microsoft.com/office/drawing/2014/main" id="{8A0B73D9-C97E-2AC9-9452-897145B8BC4B}"/>
              </a:ext>
            </a:extLst>
          </p:cNvPr>
          <p:cNvSpPr/>
          <p:nvPr userDrawn="1"/>
        </p:nvSpPr>
        <p:spPr>
          <a:xfrm>
            <a:off x="-33876" y="-1"/>
            <a:ext cx="6222542" cy="2272226"/>
          </a:xfrm>
          <a:custGeom>
            <a:avLst/>
            <a:gdLst>
              <a:gd name="connsiteX0" fmla="*/ 0 w 6222542"/>
              <a:gd name="connsiteY0" fmla="*/ 0 h 2272226"/>
              <a:gd name="connsiteX1" fmla="*/ 6222542 w 6222542"/>
              <a:gd name="connsiteY1" fmla="*/ 0 h 2272226"/>
              <a:gd name="connsiteX2" fmla="*/ 6085978 w 6222542"/>
              <a:gd name="connsiteY2" fmla="*/ 193108 h 2272226"/>
              <a:gd name="connsiteX3" fmla="*/ 1890621 w 6222542"/>
              <a:gd name="connsiteY3" fmla="*/ 2272226 h 2272226"/>
              <a:gd name="connsiteX4" fmla="*/ 61345 w 6222542"/>
              <a:gd name="connsiteY4" fmla="*/ 1944517 h 2272226"/>
              <a:gd name="connsiteX5" fmla="*/ 0 w 6222542"/>
              <a:gd name="connsiteY5" fmla="*/ 1919965 h 2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2542" h="2272226">
                <a:moveTo>
                  <a:pt x="0" y="0"/>
                </a:moveTo>
                <a:lnTo>
                  <a:pt x="6222542" y="0"/>
                </a:lnTo>
                <a:lnTo>
                  <a:pt x="6085978" y="193108"/>
                </a:lnTo>
                <a:cubicBezTo>
                  <a:pt x="5112290" y="1458611"/>
                  <a:pt x="3595056" y="2272226"/>
                  <a:pt x="1890621" y="2272226"/>
                </a:cubicBezTo>
                <a:cubicBezTo>
                  <a:pt x="1247871" y="2272226"/>
                  <a:pt x="631743" y="2156524"/>
                  <a:pt x="61345" y="1944517"/>
                </a:cubicBezTo>
                <a:lnTo>
                  <a:pt x="0" y="191996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3234"/>
            <a:ext cx="4098444" cy="1778992"/>
          </a:xfrm>
        </p:spPr>
        <p:txBody>
          <a:bodyPr anchor="t" anchorCtr="0">
            <a:noAutofit/>
          </a:bodyPr>
          <a:lstStyle>
            <a:lvl1pPr algn="l">
              <a:lnSpc>
                <a:spcPct val="100000"/>
              </a:lnSpc>
              <a:defRPr sz="4000">
                <a:solidFill>
                  <a:schemeClr val="bg1"/>
                </a:solidFill>
              </a:defRPr>
            </a:lvl1pPr>
          </a:lstStyle>
          <a:p>
            <a:r>
              <a:rPr lang="nl-NL" dirty="0"/>
              <a:t>Korte titel</a:t>
            </a:r>
            <a:br>
              <a:rPr lang="nl-NL" dirty="0"/>
            </a:br>
            <a:r>
              <a:rPr lang="nl-NL" dirty="0"/>
              <a:t>max 2 regels</a:t>
            </a:r>
          </a:p>
        </p:txBody>
      </p:sp>
    </p:spTree>
    <p:extLst>
      <p:ext uri="{BB962C8B-B14F-4D97-AF65-F5344CB8AC3E}">
        <p14:creationId xmlns:p14="http://schemas.microsoft.com/office/powerpoint/2010/main" val="50609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2 Hoofdstuk | korte titel | Schoon water">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E969CF46-7831-CDCE-CC48-2ABD525BE71B}"/>
              </a:ext>
            </a:extLst>
          </p:cNvPr>
          <p:cNvPicPr>
            <a:picLocks noChangeAspect="1"/>
          </p:cNvPicPr>
          <p:nvPr userDrawn="1"/>
        </p:nvPicPr>
        <p:blipFill>
          <a:blip r:embed="rId2"/>
          <a:srcRect t="7887" b="7887"/>
          <a:stretch/>
        </p:blipFill>
        <p:spPr>
          <a:xfrm>
            <a:off x="-33876" y="2"/>
            <a:ext cx="12225876" cy="6857997"/>
          </a:xfrm>
          <a:prstGeom prst="rect">
            <a:avLst/>
          </a:prstGeom>
        </p:spPr>
      </p:pic>
      <p:sp>
        <p:nvSpPr>
          <p:cNvPr id="6" name="Vrije vorm 5">
            <a:extLst>
              <a:ext uri="{FF2B5EF4-FFF2-40B4-BE49-F238E27FC236}">
                <a16:creationId xmlns:a16="http://schemas.microsoft.com/office/drawing/2014/main" id="{8A0B73D9-C97E-2AC9-9452-897145B8BC4B}"/>
              </a:ext>
            </a:extLst>
          </p:cNvPr>
          <p:cNvSpPr/>
          <p:nvPr userDrawn="1"/>
        </p:nvSpPr>
        <p:spPr>
          <a:xfrm>
            <a:off x="-33876" y="-1"/>
            <a:ext cx="6222542" cy="2272226"/>
          </a:xfrm>
          <a:custGeom>
            <a:avLst/>
            <a:gdLst>
              <a:gd name="connsiteX0" fmla="*/ 0 w 6222542"/>
              <a:gd name="connsiteY0" fmla="*/ 0 h 2272226"/>
              <a:gd name="connsiteX1" fmla="*/ 6222542 w 6222542"/>
              <a:gd name="connsiteY1" fmla="*/ 0 h 2272226"/>
              <a:gd name="connsiteX2" fmla="*/ 6085978 w 6222542"/>
              <a:gd name="connsiteY2" fmla="*/ 193108 h 2272226"/>
              <a:gd name="connsiteX3" fmla="*/ 1890621 w 6222542"/>
              <a:gd name="connsiteY3" fmla="*/ 2272226 h 2272226"/>
              <a:gd name="connsiteX4" fmla="*/ 61345 w 6222542"/>
              <a:gd name="connsiteY4" fmla="*/ 1944517 h 2272226"/>
              <a:gd name="connsiteX5" fmla="*/ 0 w 6222542"/>
              <a:gd name="connsiteY5" fmla="*/ 1919965 h 2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2542" h="2272226">
                <a:moveTo>
                  <a:pt x="0" y="0"/>
                </a:moveTo>
                <a:lnTo>
                  <a:pt x="6222542" y="0"/>
                </a:lnTo>
                <a:lnTo>
                  <a:pt x="6085978" y="193108"/>
                </a:lnTo>
                <a:cubicBezTo>
                  <a:pt x="5112290" y="1458611"/>
                  <a:pt x="3595056" y="2272226"/>
                  <a:pt x="1890621" y="2272226"/>
                </a:cubicBezTo>
                <a:cubicBezTo>
                  <a:pt x="1247871" y="2272226"/>
                  <a:pt x="631743" y="2156524"/>
                  <a:pt x="61345" y="1944517"/>
                </a:cubicBezTo>
                <a:lnTo>
                  <a:pt x="0" y="191996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3234"/>
            <a:ext cx="4098444" cy="1778992"/>
          </a:xfrm>
        </p:spPr>
        <p:txBody>
          <a:bodyPr anchor="t" anchorCtr="0">
            <a:noAutofit/>
          </a:bodyPr>
          <a:lstStyle>
            <a:lvl1pPr algn="l">
              <a:lnSpc>
                <a:spcPct val="100000"/>
              </a:lnSpc>
              <a:defRPr sz="4000">
                <a:solidFill>
                  <a:schemeClr val="bg1"/>
                </a:solidFill>
              </a:defRPr>
            </a:lvl1pPr>
          </a:lstStyle>
          <a:p>
            <a:r>
              <a:rPr lang="nl-NL" dirty="0"/>
              <a:t>Korte titel</a:t>
            </a:r>
            <a:br>
              <a:rPr lang="nl-NL" dirty="0"/>
            </a:br>
            <a:r>
              <a:rPr lang="nl-NL" dirty="0"/>
              <a:t>max 2 regels</a:t>
            </a:r>
          </a:p>
        </p:txBody>
      </p:sp>
    </p:spTree>
    <p:extLst>
      <p:ext uri="{BB962C8B-B14F-4D97-AF65-F5344CB8AC3E}">
        <p14:creationId xmlns:p14="http://schemas.microsoft.com/office/powerpoint/2010/main" val="1244560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3 Hoofdstuk | korte titel | Voldoende water">
    <p:spTree>
      <p:nvGrpSpPr>
        <p:cNvPr id="1" name=""/>
        <p:cNvGrpSpPr/>
        <p:nvPr/>
      </p:nvGrpSpPr>
      <p:grpSpPr>
        <a:xfrm>
          <a:off x="0" y="0"/>
          <a:ext cx="0" cy="0"/>
          <a:chOff x="0" y="0"/>
          <a:chExt cx="0" cy="0"/>
        </a:xfrm>
      </p:grpSpPr>
      <p:pic>
        <p:nvPicPr>
          <p:cNvPr id="7" name="Afbeelding 6" descr="Afbeelding met gras, buitenshuis, kleding, persoon&#10;&#10;Automatisch gegenereerde beschrijving">
            <a:extLst>
              <a:ext uri="{FF2B5EF4-FFF2-40B4-BE49-F238E27FC236}">
                <a16:creationId xmlns:a16="http://schemas.microsoft.com/office/drawing/2014/main" id="{E969CF46-7831-CDCE-CC48-2ABD525BE71B}"/>
              </a:ext>
            </a:extLst>
          </p:cNvPr>
          <p:cNvPicPr>
            <a:picLocks noChangeAspect="1"/>
          </p:cNvPicPr>
          <p:nvPr userDrawn="1"/>
        </p:nvPicPr>
        <p:blipFill rotWithShape="1">
          <a:blip r:embed="rId2"/>
          <a:srcRect t="15648"/>
          <a:stretch/>
        </p:blipFill>
        <p:spPr>
          <a:xfrm>
            <a:off x="-33876" y="2"/>
            <a:ext cx="12225878" cy="6857998"/>
          </a:xfrm>
          <a:prstGeom prst="rect">
            <a:avLst/>
          </a:prstGeom>
        </p:spPr>
      </p:pic>
      <p:sp>
        <p:nvSpPr>
          <p:cNvPr id="6" name="Vrije vorm 5">
            <a:extLst>
              <a:ext uri="{FF2B5EF4-FFF2-40B4-BE49-F238E27FC236}">
                <a16:creationId xmlns:a16="http://schemas.microsoft.com/office/drawing/2014/main" id="{8A0B73D9-C97E-2AC9-9452-897145B8BC4B}"/>
              </a:ext>
            </a:extLst>
          </p:cNvPr>
          <p:cNvSpPr/>
          <p:nvPr userDrawn="1"/>
        </p:nvSpPr>
        <p:spPr>
          <a:xfrm>
            <a:off x="-33876" y="-1"/>
            <a:ext cx="6222542" cy="2272226"/>
          </a:xfrm>
          <a:custGeom>
            <a:avLst/>
            <a:gdLst>
              <a:gd name="connsiteX0" fmla="*/ 0 w 6222542"/>
              <a:gd name="connsiteY0" fmla="*/ 0 h 2272226"/>
              <a:gd name="connsiteX1" fmla="*/ 6222542 w 6222542"/>
              <a:gd name="connsiteY1" fmla="*/ 0 h 2272226"/>
              <a:gd name="connsiteX2" fmla="*/ 6085978 w 6222542"/>
              <a:gd name="connsiteY2" fmla="*/ 193108 h 2272226"/>
              <a:gd name="connsiteX3" fmla="*/ 1890621 w 6222542"/>
              <a:gd name="connsiteY3" fmla="*/ 2272226 h 2272226"/>
              <a:gd name="connsiteX4" fmla="*/ 61345 w 6222542"/>
              <a:gd name="connsiteY4" fmla="*/ 1944517 h 2272226"/>
              <a:gd name="connsiteX5" fmla="*/ 0 w 6222542"/>
              <a:gd name="connsiteY5" fmla="*/ 1919965 h 2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2542" h="2272226">
                <a:moveTo>
                  <a:pt x="0" y="0"/>
                </a:moveTo>
                <a:lnTo>
                  <a:pt x="6222542" y="0"/>
                </a:lnTo>
                <a:lnTo>
                  <a:pt x="6085978" y="193108"/>
                </a:lnTo>
                <a:cubicBezTo>
                  <a:pt x="5112290" y="1458611"/>
                  <a:pt x="3595056" y="2272226"/>
                  <a:pt x="1890621" y="2272226"/>
                </a:cubicBezTo>
                <a:cubicBezTo>
                  <a:pt x="1247871" y="2272226"/>
                  <a:pt x="631743" y="2156524"/>
                  <a:pt x="61345" y="1944517"/>
                </a:cubicBezTo>
                <a:lnTo>
                  <a:pt x="0" y="191996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3234"/>
            <a:ext cx="4098444" cy="1778992"/>
          </a:xfrm>
        </p:spPr>
        <p:txBody>
          <a:bodyPr anchor="t" anchorCtr="0">
            <a:noAutofit/>
          </a:bodyPr>
          <a:lstStyle>
            <a:lvl1pPr algn="l">
              <a:lnSpc>
                <a:spcPct val="100000"/>
              </a:lnSpc>
              <a:defRPr sz="4000">
                <a:solidFill>
                  <a:schemeClr val="bg1"/>
                </a:solidFill>
              </a:defRPr>
            </a:lvl1pPr>
          </a:lstStyle>
          <a:p>
            <a:r>
              <a:rPr lang="nl-NL" dirty="0"/>
              <a:t>Korte titel</a:t>
            </a:r>
            <a:br>
              <a:rPr lang="nl-NL" dirty="0"/>
            </a:br>
            <a:r>
              <a:rPr lang="nl-NL" dirty="0"/>
              <a:t>max 2 regels</a:t>
            </a:r>
          </a:p>
        </p:txBody>
      </p:sp>
    </p:spTree>
    <p:extLst>
      <p:ext uri="{BB962C8B-B14F-4D97-AF65-F5344CB8AC3E}">
        <p14:creationId xmlns:p14="http://schemas.microsoft.com/office/powerpoint/2010/main" val="420789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ekst | WIT">
    <p:spTree>
      <p:nvGrpSpPr>
        <p:cNvPr id="1" name=""/>
        <p:cNvGrpSpPr/>
        <p:nvPr/>
      </p:nvGrpSpPr>
      <p:grpSpPr>
        <a:xfrm>
          <a:off x="0" y="0"/>
          <a:ext cx="0" cy="0"/>
          <a:chOff x="0" y="0"/>
          <a:chExt cx="0" cy="0"/>
        </a:xfrm>
      </p:grpSpPr>
      <p:sp>
        <p:nvSpPr>
          <p:cNvPr id="6" name="Vrije vorm 5">
            <a:extLst>
              <a:ext uri="{FF2B5EF4-FFF2-40B4-BE49-F238E27FC236}">
                <a16:creationId xmlns:a16="http://schemas.microsoft.com/office/drawing/2014/main" id="{3998F1AE-1C06-4E37-54E6-EC14F8F23D80}"/>
              </a:ext>
            </a:extLst>
          </p:cNvPr>
          <p:cNvSpPr/>
          <p:nvPr userDrawn="1"/>
        </p:nvSpPr>
        <p:spPr>
          <a:xfrm>
            <a:off x="10416757" y="13252"/>
            <a:ext cx="1784023" cy="6858000"/>
          </a:xfrm>
          <a:custGeom>
            <a:avLst/>
            <a:gdLst>
              <a:gd name="connsiteX0" fmla="*/ 1039678 w 1784023"/>
              <a:gd name="connsiteY0" fmla="*/ 0 h 6858000"/>
              <a:gd name="connsiteX1" fmla="*/ 1784023 w 1784023"/>
              <a:gd name="connsiteY1" fmla="*/ 0 h 6858000"/>
              <a:gd name="connsiteX2" fmla="*/ 1784023 w 1784023"/>
              <a:gd name="connsiteY2" fmla="*/ 6858000 h 6858000"/>
              <a:gd name="connsiteX3" fmla="*/ 0 w 1784023"/>
              <a:gd name="connsiteY3" fmla="*/ 6858000 h 6858000"/>
              <a:gd name="connsiteX4" fmla="*/ 172347 w 1784023"/>
              <a:gd name="connsiteY4" fmla="*/ 6589165 h 6858000"/>
              <a:gd name="connsiteX5" fmla="*/ 1368262 w 1784023"/>
              <a:gd name="connsiteY5" fmla="*/ 2305743 h 6858000"/>
              <a:gd name="connsiteX6" fmla="*/ 1108196 w 1784023"/>
              <a:gd name="connsiteY6" fmla="*/ 2412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023" h="6858000">
                <a:moveTo>
                  <a:pt x="1039678" y="0"/>
                </a:moveTo>
                <a:lnTo>
                  <a:pt x="1784023" y="0"/>
                </a:lnTo>
                <a:lnTo>
                  <a:pt x="1784023" y="6858000"/>
                </a:lnTo>
                <a:lnTo>
                  <a:pt x="0" y="6858000"/>
                </a:lnTo>
                <a:lnTo>
                  <a:pt x="172347" y="6589165"/>
                </a:lnTo>
                <a:cubicBezTo>
                  <a:pt x="931245" y="5340187"/>
                  <a:pt x="1368262" y="3874000"/>
                  <a:pt x="1368262" y="2305743"/>
                </a:cubicBezTo>
                <a:cubicBezTo>
                  <a:pt x="1368262" y="1592899"/>
                  <a:pt x="1277969" y="901144"/>
                  <a:pt x="1108196" y="241291"/>
                </a:cubicBezTo>
                <a:close/>
              </a:path>
            </a:pathLst>
          </a:cu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nl-NL" b="0" i="0" dirty="0">
                <a:latin typeface="Arial" panose="020B0604020202020204" pitchFamily="34" charset="0"/>
              </a:rPr>
              <a:t> </a:t>
            </a:r>
          </a:p>
        </p:txBody>
      </p:sp>
      <p:sp>
        <p:nvSpPr>
          <p:cNvPr id="2" name="Titel 1">
            <a:extLst>
              <a:ext uri="{FF2B5EF4-FFF2-40B4-BE49-F238E27FC236}">
                <a16:creationId xmlns:a16="http://schemas.microsoft.com/office/drawing/2014/main" id="{029AB21A-9F7F-4FD2-E6B8-1890D149D370}"/>
              </a:ext>
            </a:extLst>
          </p:cNvPr>
          <p:cNvSpPr>
            <a:spLocks noGrp="1"/>
          </p:cNvSpPr>
          <p:nvPr>
            <p:ph type="title" hasCustomPrompt="1"/>
          </p:nvPr>
        </p:nvSpPr>
        <p:spPr>
          <a:xfrm>
            <a:off x="513735" y="630365"/>
            <a:ext cx="9787553" cy="720000"/>
          </a:xfrm>
        </p:spPr>
        <p:txBody>
          <a:bodyPr/>
          <a:lstStyle>
            <a:lvl1pPr>
              <a:defRPr>
                <a:solidFill>
                  <a:schemeClr val="accent1"/>
                </a:solidFill>
              </a:defRPr>
            </a:lvl1pPr>
          </a:lstStyle>
          <a:p>
            <a:r>
              <a:rPr lang="nl-NL" dirty="0"/>
              <a:t>Titel maximaal 1 regel</a:t>
            </a:r>
          </a:p>
        </p:txBody>
      </p:sp>
      <p:sp>
        <p:nvSpPr>
          <p:cNvPr id="3" name="Tijdelijke aanduiding voor inhoud 2">
            <a:extLst>
              <a:ext uri="{FF2B5EF4-FFF2-40B4-BE49-F238E27FC236}">
                <a16:creationId xmlns:a16="http://schemas.microsoft.com/office/drawing/2014/main" id="{F95450DD-1E10-D407-B8F7-360E769D3F3E}"/>
              </a:ext>
            </a:extLst>
          </p:cNvPr>
          <p:cNvSpPr>
            <a:spLocks noGrp="1"/>
          </p:cNvSpPr>
          <p:nvPr>
            <p:ph idx="1" hasCustomPrompt="1"/>
          </p:nvPr>
        </p:nvSpPr>
        <p:spPr>
          <a:xfrm>
            <a:off x="514800" y="1440000"/>
            <a:ext cx="10515600" cy="4692291"/>
          </a:xfrm>
        </p:spPr>
        <p:txBody>
          <a:bodyPr/>
          <a:lstStyle>
            <a:lvl1pPr>
              <a:lnSpc>
                <a:spcPct val="150000"/>
              </a:lnSpc>
              <a:defRPr sz="2000">
                <a:solidFill>
                  <a:srgbClr val="1E354D"/>
                </a:solidFill>
                <a:latin typeface="Arial" panose="020B0604020202020204" pitchFamily="34" charset="0"/>
                <a:cs typeface="Arial" panose="020B0604020202020204" pitchFamily="34" charset="0"/>
              </a:defRPr>
            </a:lvl1pPr>
            <a:lvl2pPr marL="274638" indent="-265113">
              <a:tabLst/>
              <a:defRPr sz="2000">
                <a:solidFill>
                  <a:schemeClr val="tx1"/>
                </a:solidFill>
                <a:latin typeface="Arial" panose="020B0604020202020204" pitchFamily="34" charset="0"/>
                <a:cs typeface="Arial" panose="020B0604020202020204" pitchFamily="34" charset="0"/>
              </a:defRPr>
            </a:lvl2pPr>
            <a:lvl3pPr>
              <a:defRPr sz="1600" b="0">
                <a:solidFill>
                  <a:schemeClr val="tx1"/>
                </a:solidFill>
                <a:latin typeface="Arial" panose="020B0604020202020204" pitchFamily="34" charset="0"/>
                <a:cs typeface="Arial" panose="020B0604020202020204" pitchFamily="34" charset="0"/>
              </a:defRPr>
            </a:lvl3pPr>
            <a:lvl4pPr marL="757238" indent="-215900">
              <a:tabLst/>
              <a:defRPr sz="1600">
                <a:solidFill>
                  <a:schemeClr val="tx1"/>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dirty="0"/>
              <a:t>Klik om tekst in te voegen</a:t>
            </a:r>
          </a:p>
        </p:txBody>
      </p:sp>
      <p:pic>
        <p:nvPicPr>
          <p:cNvPr id="8" name="Afbeelding 7" descr="Afbeelding met Graphics, Lettertype, logo, grafische vormgeving&#10;&#10;Automatisch gegenereerde beschrijving">
            <a:extLst>
              <a:ext uri="{FF2B5EF4-FFF2-40B4-BE49-F238E27FC236}">
                <a16:creationId xmlns:a16="http://schemas.microsoft.com/office/drawing/2014/main" id="{B9FA07CE-E92A-AE69-4988-E9D3D9995D48}"/>
              </a:ext>
            </a:extLst>
          </p:cNvPr>
          <p:cNvPicPr>
            <a:picLocks noChangeAspect="1"/>
          </p:cNvPicPr>
          <p:nvPr userDrawn="1"/>
        </p:nvPicPr>
        <p:blipFill>
          <a:blip r:embed="rId2"/>
          <a:stretch>
            <a:fillRect/>
          </a:stretch>
        </p:blipFill>
        <p:spPr>
          <a:xfrm>
            <a:off x="9894328" y="0"/>
            <a:ext cx="2297672" cy="1174750"/>
          </a:xfrm>
          <a:prstGeom prst="rect">
            <a:avLst/>
          </a:prstGeom>
        </p:spPr>
      </p:pic>
    </p:spTree>
    <p:extLst>
      <p:ext uri="{BB962C8B-B14F-4D97-AF65-F5344CB8AC3E}">
        <p14:creationId xmlns:p14="http://schemas.microsoft.com/office/powerpoint/2010/main" val="1870434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kst | BLAUW">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65D2F52-8C18-0C1C-8732-6F1F61EE354C}"/>
              </a:ext>
            </a:extLst>
          </p:cNvPr>
          <p:cNvSpPr/>
          <p:nvPr userDrawn="1"/>
        </p:nvSpPr>
        <p:spPr>
          <a:xfrm>
            <a:off x="0" y="0"/>
            <a:ext cx="12200780" cy="6871252"/>
          </a:xfrm>
          <a:prstGeom prst="rect">
            <a:avLst/>
          </a:pr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65867223-EF1E-D6C6-C7D7-3F7F370E199B}"/>
              </a:ext>
            </a:extLst>
          </p:cNvPr>
          <p:cNvSpPr/>
          <p:nvPr userDrawn="1"/>
        </p:nvSpPr>
        <p:spPr>
          <a:xfrm>
            <a:off x="10414327" y="0"/>
            <a:ext cx="1784023" cy="6858000"/>
          </a:xfrm>
          <a:custGeom>
            <a:avLst/>
            <a:gdLst>
              <a:gd name="connsiteX0" fmla="*/ 1039678 w 1784023"/>
              <a:gd name="connsiteY0" fmla="*/ 0 h 6858000"/>
              <a:gd name="connsiteX1" fmla="*/ 1784023 w 1784023"/>
              <a:gd name="connsiteY1" fmla="*/ 0 h 6858000"/>
              <a:gd name="connsiteX2" fmla="*/ 1784023 w 1784023"/>
              <a:gd name="connsiteY2" fmla="*/ 6858000 h 6858000"/>
              <a:gd name="connsiteX3" fmla="*/ 0 w 1784023"/>
              <a:gd name="connsiteY3" fmla="*/ 6858000 h 6858000"/>
              <a:gd name="connsiteX4" fmla="*/ 172347 w 1784023"/>
              <a:gd name="connsiteY4" fmla="*/ 6589165 h 6858000"/>
              <a:gd name="connsiteX5" fmla="*/ 1368262 w 1784023"/>
              <a:gd name="connsiteY5" fmla="*/ 2305743 h 6858000"/>
              <a:gd name="connsiteX6" fmla="*/ 1108196 w 1784023"/>
              <a:gd name="connsiteY6" fmla="*/ 2412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023" h="6858000">
                <a:moveTo>
                  <a:pt x="1039678" y="0"/>
                </a:moveTo>
                <a:lnTo>
                  <a:pt x="1784023" y="0"/>
                </a:lnTo>
                <a:lnTo>
                  <a:pt x="1784023" y="6858000"/>
                </a:lnTo>
                <a:lnTo>
                  <a:pt x="0" y="6858000"/>
                </a:lnTo>
                <a:lnTo>
                  <a:pt x="172347" y="6589165"/>
                </a:lnTo>
                <a:cubicBezTo>
                  <a:pt x="931245" y="5340187"/>
                  <a:pt x="1368262" y="3874000"/>
                  <a:pt x="1368262" y="2305743"/>
                </a:cubicBezTo>
                <a:cubicBezTo>
                  <a:pt x="1368262" y="1592899"/>
                  <a:pt x="1277969" y="901144"/>
                  <a:pt x="1108196" y="241291"/>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nl-NL" b="0" i="0" dirty="0">
                <a:latin typeface="Arial" panose="020B0604020202020204" pitchFamily="34" charset="0"/>
              </a:rPr>
              <a:t> </a:t>
            </a:r>
          </a:p>
        </p:txBody>
      </p:sp>
      <p:sp>
        <p:nvSpPr>
          <p:cNvPr id="2" name="Titel 1">
            <a:extLst>
              <a:ext uri="{FF2B5EF4-FFF2-40B4-BE49-F238E27FC236}">
                <a16:creationId xmlns:a16="http://schemas.microsoft.com/office/drawing/2014/main" id="{029AB21A-9F7F-4FD2-E6B8-1890D149D370}"/>
              </a:ext>
            </a:extLst>
          </p:cNvPr>
          <p:cNvSpPr>
            <a:spLocks noGrp="1"/>
          </p:cNvSpPr>
          <p:nvPr>
            <p:ph type="title" hasCustomPrompt="1"/>
          </p:nvPr>
        </p:nvSpPr>
        <p:spPr>
          <a:xfrm>
            <a:off x="513735" y="630365"/>
            <a:ext cx="9787553" cy="720000"/>
          </a:xfrm>
        </p:spPr>
        <p:txBody>
          <a:bodyPr/>
          <a:lstStyle>
            <a:lvl1pPr>
              <a:defRPr>
                <a:solidFill>
                  <a:schemeClr val="bg1"/>
                </a:solidFill>
              </a:defRPr>
            </a:lvl1pPr>
          </a:lstStyle>
          <a:p>
            <a:r>
              <a:rPr lang="nl-NL" dirty="0"/>
              <a:t>Titel maximaal 1 regel</a:t>
            </a:r>
          </a:p>
        </p:txBody>
      </p:sp>
      <p:sp>
        <p:nvSpPr>
          <p:cNvPr id="3" name="Tijdelijke aanduiding voor inhoud 2">
            <a:extLst>
              <a:ext uri="{FF2B5EF4-FFF2-40B4-BE49-F238E27FC236}">
                <a16:creationId xmlns:a16="http://schemas.microsoft.com/office/drawing/2014/main" id="{F95450DD-1E10-D407-B8F7-360E769D3F3E}"/>
              </a:ext>
            </a:extLst>
          </p:cNvPr>
          <p:cNvSpPr>
            <a:spLocks noGrp="1"/>
          </p:cNvSpPr>
          <p:nvPr>
            <p:ph idx="1" hasCustomPrompt="1"/>
          </p:nvPr>
        </p:nvSpPr>
        <p:spPr>
          <a:xfrm>
            <a:off x="513735" y="1440000"/>
            <a:ext cx="9787553" cy="4692291"/>
          </a:xfrm>
        </p:spPr>
        <p:txBody>
          <a:bodyPr/>
          <a:lstStyle>
            <a:lvl1pPr>
              <a:lnSpc>
                <a:spcPct val="150000"/>
              </a:lnSpc>
              <a:defRPr sz="2000">
                <a:solidFill>
                  <a:schemeClr val="bg1"/>
                </a:solidFill>
                <a:latin typeface="Arial" panose="020B0604020202020204" pitchFamily="34" charset="0"/>
                <a:cs typeface="Arial" panose="020B0604020202020204" pitchFamily="34" charset="0"/>
              </a:defRPr>
            </a:lvl1pPr>
            <a:lvl2pPr marL="274638" indent="-265113">
              <a:tabLst/>
              <a:defRPr sz="2000">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marL="757238" indent="-215900">
              <a:tabLst/>
              <a:defRPr sz="1600">
                <a:solidFill>
                  <a:schemeClr val="bg1"/>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dirty="0"/>
              <a:t>Klik om tekst in te voegen</a:t>
            </a:r>
          </a:p>
        </p:txBody>
      </p:sp>
      <p:pic>
        <p:nvPicPr>
          <p:cNvPr id="5" name="Afbeelding 4">
            <a:extLst>
              <a:ext uri="{FF2B5EF4-FFF2-40B4-BE49-F238E27FC236}">
                <a16:creationId xmlns:a16="http://schemas.microsoft.com/office/drawing/2014/main" id="{5445BA7B-0721-C9CD-C650-7977925D515F}"/>
              </a:ext>
            </a:extLst>
          </p:cNvPr>
          <p:cNvPicPr>
            <a:picLocks noChangeAspect="1"/>
          </p:cNvPicPr>
          <p:nvPr userDrawn="1"/>
        </p:nvPicPr>
        <p:blipFill>
          <a:blip r:embed="rId2"/>
          <a:srcRect/>
          <a:stretch/>
        </p:blipFill>
        <p:spPr>
          <a:xfrm>
            <a:off x="9895975" y="-1827"/>
            <a:ext cx="2297672" cy="1174749"/>
          </a:xfrm>
          <a:prstGeom prst="rect">
            <a:avLst/>
          </a:prstGeom>
        </p:spPr>
      </p:pic>
    </p:spTree>
    <p:extLst>
      <p:ext uri="{BB962C8B-B14F-4D97-AF65-F5344CB8AC3E}">
        <p14:creationId xmlns:p14="http://schemas.microsoft.com/office/powerpoint/2010/main" val="3025977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klein | WI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39999"/>
            <a:ext cx="5181600" cy="5150807"/>
          </a:xfrm>
        </p:spPr>
        <p:txBody>
          <a:bodyPr/>
          <a:lstStyle>
            <a:lvl1pPr>
              <a:lnSpc>
                <a:spcPct val="150000"/>
              </a:lnSpc>
              <a:defRPr sz="2000">
                <a:solidFill>
                  <a:schemeClr val="tx1"/>
                </a:solidFill>
              </a:defRPr>
            </a:lvl1pPr>
            <a:lvl2pPr marL="266700" indent="-257175">
              <a:tabLst/>
              <a:defRPr sz="2000">
                <a:solidFill>
                  <a:schemeClr val="tx1"/>
                </a:solidFill>
              </a:defRPr>
            </a:lvl2pPr>
            <a:lvl3pPr marL="533400" indent="-222250">
              <a:tabLst/>
              <a:defRPr sz="1600" b="0">
                <a:solidFill>
                  <a:schemeClr val="tx1"/>
                </a:solidFill>
              </a:defRPr>
            </a:lvl3pPr>
            <a:lvl4pPr marL="763588" indent="-184150">
              <a:tabLst/>
              <a:defRPr sz="1600">
                <a:solidFill>
                  <a:schemeClr val="tx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4"/>
            <a:ext cx="9571169" cy="720000"/>
          </a:xfrm>
        </p:spPr>
        <p:txBody>
          <a:bodyPr/>
          <a:lstStyle>
            <a:lvl1pPr>
              <a:defRPr>
                <a:solidFill>
                  <a:schemeClr val="accent1"/>
                </a:solidFill>
              </a:defRPr>
            </a:lvl1pPr>
          </a:lstStyle>
          <a:p>
            <a:r>
              <a:rPr lang="nl-NL" dirty="0"/>
              <a:t>Titel maximaal 1 regel</a:t>
            </a:r>
          </a:p>
        </p:txBody>
      </p:sp>
      <p:pic>
        <p:nvPicPr>
          <p:cNvPr id="11" name="Afbeelding 10" descr="Afbeelding met Graphics, Lettertype, logo, grafische vormgeving&#10;&#10;Automatisch gegenereerde beschrijving">
            <a:extLst>
              <a:ext uri="{FF2B5EF4-FFF2-40B4-BE49-F238E27FC236}">
                <a16:creationId xmlns:a16="http://schemas.microsoft.com/office/drawing/2014/main" id="{8BCBF69E-592D-1BF3-F5BE-6C8AD161C5C5}"/>
              </a:ext>
            </a:extLst>
          </p:cNvPr>
          <p:cNvPicPr>
            <a:picLocks noChangeAspect="1"/>
          </p:cNvPicPr>
          <p:nvPr userDrawn="1"/>
        </p:nvPicPr>
        <p:blipFill>
          <a:blip r:embed="rId2"/>
          <a:stretch>
            <a:fillRect/>
          </a:stretch>
        </p:blipFill>
        <p:spPr>
          <a:xfrm>
            <a:off x="9894328" y="0"/>
            <a:ext cx="2297672" cy="1174750"/>
          </a:xfrm>
          <a:prstGeom prst="rect">
            <a:avLst/>
          </a:prstGeom>
        </p:spPr>
      </p:pic>
      <p:sp>
        <p:nvSpPr>
          <p:cNvPr id="5" name="Tijdelijke aanduiding voor afbeelding 2">
            <a:extLst>
              <a:ext uri="{FF2B5EF4-FFF2-40B4-BE49-F238E27FC236}">
                <a16:creationId xmlns:a16="http://schemas.microsoft.com/office/drawing/2014/main" id="{87D36827-3778-0493-02E1-D017FCEA12AA}"/>
              </a:ext>
            </a:extLst>
          </p:cNvPr>
          <p:cNvSpPr>
            <a:spLocks noGrp="1"/>
          </p:cNvSpPr>
          <p:nvPr>
            <p:ph type="pic" idx="14" hasCustomPrompt="1"/>
          </p:nvPr>
        </p:nvSpPr>
        <p:spPr>
          <a:xfrm>
            <a:off x="5913912" y="1440000"/>
            <a:ext cx="5989329" cy="5150807"/>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Tree>
    <p:extLst>
      <p:ext uri="{BB962C8B-B14F-4D97-AF65-F5344CB8AC3E}">
        <p14:creationId xmlns:p14="http://schemas.microsoft.com/office/powerpoint/2010/main" val="292512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Afbeelding klein | BLAUW">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28195950-23F5-722C-91A9-A6B3788F2E30}"/>
              </a:ext>
            </a:extLst>
          </p:cNvPr>
          <p:cNvSpPr/>
          <p:nvPr userDrawn="1"/>
        </p:nvSpPr>
        <p:spPr>
          <a:xfrm>
            <a:off x="0" y="0"/>
            <a:ext cx="12192000" cy="6858000"/>
          </a:xfrm>
          <a:prstGeom prst="rect">
            <a:avLst/>
          </a:pr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39999"/>
            <a:ext cx="5181600" cy="5152211"/>
          </a:xfrm>
        </p:spPr>
        <p:txBody>
          <a:bodyPr/>
          <a:lstStyle>
            <a:lvl1pPr>
              <a:lnSpc>
                <a:spcPct val="150000"/>
              </a:lnSpc>
              <a:defRPr sz="2000">
                <a:solidFill>
                  <a:schemeClr val="bg1"/>
                </a:solidFill>
              </a:defRPr>
            </a:lvl1pPr>
            <a:lvl2pPr marL="266700" indent="-257175">
              <a:tabLst/>
              <a:defRPr sz="2000">
                <a:solidFill>
                  <a:schemeClr val="bg1"/>
                </a:solidFill>
              </a:defRPr>
            </a:lvl2pPr>
            <a:lvl3pPr marL="533400" indent="-222250">
              <a:tabLst/>
              <a:defRPr sz="1600" b="1">
                <a:solidFill>
                  <a:schemeClr val="bg1"/>
                </a:solidFill>
              </a:defRPr>
            </a:lvl3pPr>
            <a:lvl4pPr marL="763588" indent="-230188">
              <a:tabLst/>
              <a:defRPr sz="1600">
                <a:solidFill>
                  <a:schemeClr val="bg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4"/>
            <a:ext cx="9597674" cy="720000"/>
          </a:xfrm>
        </p:spPr>
        <p:txBody>
          <a:bodyPr/>
          <a:lstStyle>
            <a:lvl1pPr>
              <a:defRPr>
                <a:solidFill>
                  <a:schemeClr val="bg1"/>
                </a:solidFill>
              </a:defRPr>
            </a:lvl1pPr>
          </a:lstStyle>
          <a:p>
            <a:r>
              <a:rPr lang="nl-NL" dirty="0"/>
              <a:t>Titel maximaal 1 regel</a:t>
            </a:r>
          </a:p>
        </p:txBody>
      </p:sp>
      <p:pic>
        <p:nvPicPr>
          <p:cNvPr id="7" name="Afbeelding 6">
            <a:extLst>
              <a:ext uri="{FF2B5EF4-FFF2-40B4-BE49-F238E27FC236}">
                <a16:creationId xmlns:a16="http://schemas.microsoft.com/office/drawing/2014/main" id="{E08C445D-3813-0BA4-69A1-B274725012E1}"/>
              </a:ext>
            </a:extLst>
          </p:cNvPr>
          <p:cNvPicPr>
            <a:picLocks noChangeAspect="1"/>
          </p:cNvPicPr>
          <p:nvPr userDrawn="1"/>
        </p:nvPicPr>
        <p:blipFill>
          <a:blip r:embed="rId2"/>
          <a:srcRect/>
          <a:stretch/>
        </p:blipFill>
        <p:spPr>
          <a:xfrm>
            <a:off x="9892800" y="0"/>
            <a:ext cx="2297672" cy="1174749"/>
          </a:xfrm>
          <a:prstGeom prst="rect">
            <a:avLst/>
          </a:prstGeom>
        </p:spPr>
      </p:pic>
      <p:sp>
        <p:nvSpPr>
          <p:cNvPr id="8" name="Tijdelijke aanduiding voor afbeelding 2">
            <a:extLst>
              <a:ext uri="{FF2B5EF4-FFF2-40B4-BE49-F238E27FC236}">
                <a16:creationId xmlns:a16="http://schemas.microsoft.com/office/drawing/2014/main" id="{70AADDA3-8D3F-4802-7D9D-FFBC306A8882}"/>
              </a:ext>
            </a:extLst>
          </p:cNvPr>
          <p:cNvSpPr>
            <a:spLocks noGrp="1"/>
          </p:cNvSpPr>
          <p:nvPr>
            <p:ph type="pic" idx="14" hasCustomPrompt="1"/>
          </p:nvPr>
        </p:nvSpPr>
        <p:spPr>
          <a:xfrm>
            <a:off x="5913912" y="1440000"/>
            <a:ext cx="5989329" cy="5152212"/>
          </a:xfrm>
        </p:spPr>
        <p:txBody>
          <a:bodyPr>
            <a:normAutofit/>
          </a:bodyPr>
          <a:lstStyle>
            <a:lvl1pPr marL="0" indent="0">
              <a:buNone/>
              <a:tabLst>
                <a:tab pos="1819275" algn="l"/>
              </a:tabLst>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Tree>
    <p:extLst>
      <p:ext uri="{BB962C8B-B14F-4D97-AF65-F5344CB8AC3E}">
        <p14:creationId xmlns:p14="http://schemas.microsoft.com/office/powerpoint/2010/main" val="2395009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3 Afbeeldingen | WI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4" y="1440000"/>
            <a:ext cx="11164530" cy="2250000"/>
          </a:xfrm>
        </p:spPr>
        <p:txBody>
          <a:bodyPr/>
          <a:lstStyle>
            <a:lvl1pPr>
              <a:lnSpc>
                <a:spcPct val="150000"/>
              </a:lnSpc>
              <a:defRPr sz="2000" b="0">
                <a:solidFill>
                  <a:schemeClr val="tx1"/>
                </a:solidFill>
              </a:defRPr>
            </a:lvl1pPr>
            <a:lvl2pPr marL="9525" indent="0">
              <a:buNone/>
              <a:defRPr sz="2000"/>
            </a:lvl2pPr>
            <a:lvl3pPr marL="450850" indent="-139700">
              <a:tabLst/>
              <a:defRPr sz="1600" b="1">
                <a:solidFill>
                  <a:schemeClr val="accent1"/>
                </a:solidFill>
              </a:defRPr>
            </a:lvl3pPr>
            <a:lvl4pPr marL="635000" indent="-184150">
              <a:tabLst/>
              <a:defRPr sz="1600"/>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4"/>
            <a:ext cx="9487515" cy="720000"/>
          </a:xfrm>
        </p:spPr>
        <p:txBody>
          <a:bodyPr/>
          <a:lstStyle>
            <a:lvl1pPr>
              <a:defRPr>
                <a:solidFill>
                  <a:schemeClr val="accent1"/>
                </a:solidFill>
              </a:defRPr>
            </a:lvl1pPr>
          </a:lstStyle>
          <a:p>
            <a:r>
              <a:rPr lang="nl-NL" dirty="0"/>
              <a:t>Titel maximaal 1 regel</a:t>
            </a:r>
          </a:p>
        </p:txBody>
      </p:sp>
      <p:pic>
        <p:nvPicPr>
          <p:cNvPr id="11" name="Afbeelding 10" descr="Afbeelding met Graphics, Lettertype, logo, grafische vormgeving&#10;&#10;Automatisch gegenereerde beschrijving">
            <a:extLst>
              <a:ext uri="{FF2B5EF4-FFF2-40B4-BE49-F238E27FC236}">
                <a16:creationId xmlns:a16="http://schemas.microsoft.com/office/drawing/2014/main" id="{8BCBF69E-592D-1BF3-F5BE-6C8AD161C5C5}"/>
              </a:ext>
            </a:extLst>
          </p:cNvPr>
          <p:cNvPicPr>
            <a:picLocks noChangeAspect="1"/>
          </p:cNvPicPr>
          <p:nvPr userDrawn="1"/>
        </p:nvPicPr>
        <p:blipFill>
          <a:blip r:embed="rId2"/>
          <a:stretch>
            <a:fillRect/>
          </a:stretch>
        </p:blipFill>
        <p:spPr>
          <a:xfrm>
            <a:off x="9894328" y="0"/>
            <a:ext cx="2297672" cy="1174750"/>
          </a:xfrm>
          <a:prstGeom prst="rect">
            <a:avLst/>
          </a:prstGeom>
        </p:spPr>
      </p:pic>
      <p:sp>
        <p:nvSpPr>
          <p:cNvPr id="8" name="Tijdelijke aanduiding voor afbeelding 2">
            <a:extLst>
              <a:ext uri="{FF2B5EF4-FFF2-40B4-BE49-F238E27FC236}">
                <a16:creationId xmlns:a16="http://schemas.microsoft.com/office/drawing/2014/main" id="{C2DCEF2E-1129-09A4-D49A-728D6ADB22B8}"/>
              </a:ext>
            </a:extLst>
          </p:cNvPr>
          <p:cNvSpPr>
            <a:spLocks noGrp="1"/>
          </p:cNvSpPr>
          <p:nvPr>
            <p:ph type="pic" idx="12" hasCustomPrompt="1"/>
          </p:nvPr>
        </p:nvSpPr>
        <p:spPr>
          <a:xfrm>
            <a:off x="513735" y="3859481"/>
            <a:ext cx="3574473" cy="2731325"/>
          </a:xfrm>
        </p:spPr>
        <p:txBody>
          <a:bodyPr>
            <a:no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sp>
        <p:nvSpPr>
          <p:cNvPr id="9" name="Tijdelijke aanduiding voor afbeelding 2">
            <a:extLst>
              <a:ext uri="{FF2B5EF4-FFF2-40B4-BE49-F238E27FC236}">
                <a16:creationId xmlns:a16="http://schemas.microsoft.com/office/drawing/2014/main" id="{6703F0F9-C139-00B1-1027-F1E8E3F9C119}"/>
              </a:ext>
            </a:extLst>
          </p:cNvPr>
          <p:cNvSpPr>
            <a:spLocks noGrp="1"/>
          </p:cNvSpPr>
          <p:nvPr>
            <p:ph type="pic" idx="13" hasCustomPrompt="1"/>
          </p:nvPr>
        </p:nvSpPr>
        <p:spPr>
          <a:xfrm>
            <a:off x="4308763" y="3859481"/>
            <a:ext cx="3574473" cy="2731325"/>
          </a:xfrm>
        </p:spPr>
        <p:txBody>
          <a:bodyPr>
            <a:no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sp>
        <p:nvSpPr>
          <p:cNvPr id="12" name="Tijdelijke aanduiding voor afbeelding 2">
            <a:extLst>
              <a:ext uri="{FF2B5EF4-FFF2-40B4-BE49-F238E27FC236}">
                <a16:creationId xmlns:a16="http://schemas.microsoft.com/office/drawing/2014/main" id="{3452C5EB-4BFF-A477-BB69-14591456DED2}"/>
              </a:ext>
            </a:extLst>
          </p:cNvPr>
          <p:cNvSpPr>
            <a:spLocks noGrp="1"/>
          </p:cNvSpPr>
          <p:nvPr>
            <p:ph type="pic" idx="14" hasCustomPrompt="1"/>
          </p:nvPr>
        </p:nvSpPr>
        <p:spPr>
          <a:xfrm>
            <a:off x="8103791" y="3859481"/>
            <a:ext cx="3574473" cy="2731325"/>
          </a:xfrm>
        </p:spPr>
        <p:txBody>
          <a:bodyPr>
            <a:no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spTree>
    <p:extLst>
      <p:ext uri="{BB962C8B-B14F-4D97-AF65-F5344CB8AC3E}">
        <p14:creationId xmlns:p14="http://schemas.microsoft.com/office/powerpoint/2010/main" val="1680220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3 Afbeeldingen | BLAUW">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CAFC19D-55AF-E269-7386-9A08FBF46C35}"/>
              </a:ext>
            </a:extLst>
          </p:cNvPr>
          <p:cNvSpPr/>
          <p:nvPr userDrawn="1"/>
        </p:nvSpPr>
        <p:spPr>
          <a:xfrm>
            <a:off x="0" y="0"/>
            <a:ext cx="12192000" cy="6858000"/>
          </a:xfrm>
          <a:prstGeom prst="rect">
            <a:avLst/>
          </a:pr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4" y="1440000"/>
            <a:ext cx="11164530" cy="2250085"/>
          </a:xfrm>
        </p:spPr>
        <p:txBody>
          <a:bodyPr/>
          <a:lstStyle>
            <a:lvl1pPr>
              <a:lnSpc>
                <a:spcPct val="150000"/>
              </a:lnSpc>
              <a:defRPr sz="2000" b="0">
                <a:solidFill>
                  <a:schemeClr val="bg1"/>
                </a:solidFill>
              </a:defRPr>
            </a:lvl1pPr>
            <a:lvl2pPr marL="9525" indent="0">
              <a:buNone/>
              <a:defRPr sz="2000"/>
            </a:lvl2pPr>
            <a:lvl3pPr marL="450850" indent="-139700">
              <a:tabLst/>
              <a:defRPr sz="1600" b="1">
                <a:solidFill>
                  <a:schemeClr val="accent1"/>
                </a:solidFill>
              </a:defRPr>
            </a:lvl3pPr>
            <a:lvl4pPr marL="635000" indent="-184150">
              <a:tabLst/>
              <a:defRPr sz="1600"/>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5"/>
            <a:ext cx="9587528" cy="720000"/>
          </a:xfrm>
        </p:spPr>
        <p:txBody>
          <a:bodyPr/>
          <a:lstStyle>
            <a:lvl1pPr>
              <a:defRPr>
                <a:solidFill>
                  <a:schemeClr val="bg1"/>
                </a:solidFill>
              </a:defRPr>
            </a:lvl1pPr>
          </a:lstStyle>
          <a:p>
            <a:r>
              <a:rPr lang="nl-NL" dirty="0"/>
              <a:t>Titel maximaal 1 regel</a:t>
            </a:r>
          </a:p>
        </p:txBody>
      </p:sp>
      <p:sp>
        <p:nvSpPr>
          <p:cNvPr id="8" name="Tijdelijke aanduiding voor afbeelding 2">
            <a:extLst>
              <a:ext uri="{FF2B5EF4-FFF2-40B4-BE49-F238E27FC236}">
                <a16:creationId xmlns:a16="http://schemas.microsoft.com/office/drawing/2014/main" id="{C2DCEF2E-1129-09A4-D49A-728D6ADB22B8}"/>
              </a:ext>
            </a:extLst>
          </p:cNvPr>
          <p:cNvSpPr>
            <a:spLocks noGrp="1"/>
          </p:cNvSpPr>
          <p:nvPr>
            <p:ph type="pic" idx="12" hasCustomPrompt="1"/>
          </p:nvPr>
        </p:nvSpPr>
        <p:spPr>
          <a:xfrm>
            <a:off x="513735" y="3859481"/>
            <a:ext cx="3574473" cy="2731325"/>
          </a:xfrm>
        </p:spPr>
        <p:txBody>
          <a:bodyP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sp>
        <p:nvSpPr>
          <p:cNvPr id="9" name="Tijdelijke aanduiding voor afbeelding 2">
            <a:extLst>
              <a:ext uri="{FF2B5EF4-FFF2-40B4-BE49-F238E27FC236}">
                <a16:creationId xmlns:a16="http://schemas.microsoft.com/office/drawing/2014/main" id="{6703F0F9-C139-00B1-1027-F1E8E3F9C119}"/>
              </a:ext>
            </a:extLst>
          </p:cNvPr>
          <p:cNvSpPr>
            <a:spLocks noGrp="1"/>
          </p:cNvSpPr>
          <p:nvPr>
            <p:ph type="pic" idx="13" hasCustomPrompt="1"/>
          </p:nvPr>
        </p:nvSpPr>
        <p:spPr>
          <a:xfrm>
            <a:off x="4308763" y="3859481"/>
            <a:ext cx="3574473" cy="2731325"/>
          </a:xfrm>
        </p:spPr>
        <p:txBody>
          <a:bodyP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sp>
        <p:nvSpPr>
          <p:cNvPr id="12" name="Tijdelijke aanduiding voor afbeelding 2">
            <a:extLst>
              <a:ext uri="{FF2B5EF4-FFF2-40B4-BE49-F238E27FC236}">
                <a16:creationId xmlns:a16="http://schemas.microsoft.com/office/drawing/2014/main" id="{3452C5EB-4BFF-A477-BB69-14591456DED2}"/>
              </a:ext>
            </a:extLst>
          </p:cNvPr>
          <p:cNvSpPr>
            <a:spLocks noGrp="1"/>
          </p:cNvSpPr>
          <p:nvPr>
            <p:ph type="pic" idx="14" hasCustomPrompt="1"/>
          </p:nvPr>
        </p:nvSpPr>
        <p:spPr>
          <a:xfrm>
            <a:off x="8103791" y="3859481"/>
            <a:ext cx="3574473" cy="2731325"/>
          </a:xfrm>
        </p:spPr>
        <p:txBody>
          <a:bodyP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afbeelding in te voegen</a:t>
            </a:r>
          </a:p>
        </p:txBody>
      </p:sp>
      <p:pic>
        <p:nvPicPr>
          <p:cNvPr id="6" name="Afbeelding 5">
            <a:extLst>
              <a:ext uri="{FF2B5EF4-FFF2-40B4-BE49-F238E27FC236}">
                <a16:creationId xmlns:a16="http://schemas.microsoft.com/office/drawing/2014/main" id="{F217A1C8-7A15-AF0B-5008-4426F6367FA6}"/>
              </a:ext>
            </a:extLst>
          </p:cNvPr>
          <p:cNvPicPr>
            <a:picLocks noChangeAspect="1"/>
          </p:cNvPicPr>
          <p:nvPr userDrawn="1"/>
        </p:nvPicPr>
        <p:blipFill>
          <a:blip r:embed="rId2"/>
          <a:srcRect/>
          <a:stretch/>
        </p:blipFill>
        <p:spPr>
          <a:xfrm>
            <a:off x="9894328" y="0"/>
            <a:ext cx="2297672" cy="1174749"/>
          </a:xfrm>
          <a:prstGeom prst="rect">
            <a:avLst/>
          </a:prstGeom>
        </p:spPr>
      </p:pic>
    </p:spTree>
    <p:extLst>
      <p:ext uri="{BB962C8B-B14F-4D97-AF65-F5344CB8AC3E}">
        <p14:creationId xmlns:p14="http://schemas.microsoft.com/office/powerpoint/2010/main" val="463462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Ronde afbeelding | WIT">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441EFAD2-4218-D5C0-E96B-10B8C731B324}"/>
              </a:ext>
            </a:extLst>
          </p:cNvPr>
          <p:cNvSpPr>
            <a:spLocks noGrp="1"/>
          </p:cNvSpPr>
          <p:nvPr>
            <p:ph type="pic" idx="10" hasCustomPrompt="1"/>
          </p:nvPr>
        </p:nvSpPr>
        <p:spPr>
          <a:xfrm>
            <a:off x="5323508" y="0"/>
            <a:ext cx="6868492" cy="6858000"/>
          </a:xfrm>
          <a:custGeom>
            <a:avLst/>
            <a:gdLst>
              <a:gd name="connsiteX0" fmla="*/ 693354 w 6868492"/>
              <a:gd name="connsiteY0" fmla="*/ 0 h 6858000"/>
              <a:gd name="connsiteX1" fmla="*/ 6868492 w 6868492"/>
              <a:gd name="connsiteY1" fmla="*/ 0 h 6858000"/>
              <a:gd name="connsiteX2" fmla="*/ 6868492 w 6868492"/>
              <a:gd name="connsiteY2" fmla="*/ 6858000 h 6858000"/>
              <a:gd name="connsiteX3" fmla="*/ 895004 w 6868492"/>
              <a:gd name="connsiteY3" fmla="*/ 6858000 h 6858000"/>
              <a:gd name="connsiteX4" fmla="*/ 772784 w 6868492"/>
              <a:gd name="connsiteY4" fmla="*/ 6619366 h 6858000"/>
              <a:gd name="connsiteX5" fmla="*/ 0 w 6868492"/>
              <a:gd name="connsiteY5" fmla="*/ 3221835 h 6858000"/>
              <a:gd name="connsiteX6" fmla="*/ 615847 w 6868492"/>
              <a:gd name="connsiteY6" fmla="*/ 1714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492" h="6858000">
                <a:moveTo>
                  <a:pt x="693354" y="0"/>
                </a:moveTo>
                <a:lnTo>
                  <a:pt x="6868492" y="0"/>
                </a:lnTo>
                <a:lnTo>
                  <a:pt x="6868492" y="6858000"/>
                </a:lnTo>
                <a:lnTo>
                  <a:pt x="895004" y="6858000"/>
                </a:lnTo>
                <a:lnTo>
                  <a:pt x="772784" y="6619366"/>
                </a:lnTo>
                <a:cubicBezTo>
                  <a:pt x="277537" y="5591562"/>
                  <a:pt x="0" y="4439110"/>
                  <a:pt x="0" y="3221835"/>
                </a:cubicBezTo>
                <a:cubicBezTo>
                  <a:pt x="0" y="2139813"/>
                  <a:pt x="219288" y="1109009"/>
                  <a:pt x="615847" y="171440"/>
                </a:cubicBezTo>
                <a:close/>
              </a:path>
            </a:pathLst>
          </a:custGeom>
        </p:spPr>
        <p:txBody>
          <a:bodyPr wrap="square">
            <a:noAutofit/>
          </a:bodyPr>
          <a:lstStyle>
            <a:lvl1pPr marL="0" indent="0" algn="l">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t>
            </a:r>
            <a:br>
              <a:rPr lang="nl-NL" dirty="0"/>
            </a:br>
            <a:r>
              <a:rPr lang="nl-NL" dirty="0"/>
              <a:t>afbeelding in te voegen</a:t>
            </a:r>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40000"/>
            <a:ext cx="4650693" cy="4716758"/>
          </a:xfrm>
        </p:spPr>
        <p:txBody>
          <a:bodyPr/>
          <a:lstStyle>
            <a:lvl1pPr>
              <a:lnSpc>
                <a:spcPct val="150000"/>
              </a:lnSpc>
              <a:defRPr sz="2000" b="0">
                <a:solidFill>
                  <a:schemeClr val="tx1"/>
                </a:solidFill>
              </a:defRPr>
            </a:lvl1pPr>
            <a:lvl2pPr>
              <a:lnSpc>
                <a:spcPct val="150000"/>
              </a:lnSpc>
              <a:defRPr sz="2000">
                <a:solidFill>
                  <a:schemeClr val="tx1"/>
                </a:solidFill>
              </a:defRPr>
            </a:lvl2pPr>
            <a:lvl3pPr marL="450850" indent="-139700">
              <a:lnSpc>
                <a:spcPct val="150000"/>
              </a:lnSpc>
              <a:tabLst/>
              <a:defRPr sz="1600" b="0">
                <a:solidFill>
                  <a:schemeClr val="tx1"/>
                </a:solidFill>
              </a:defRPr>
            </a:lvl3pPr>
            <a:lvl4pPr marL="635000" indent="-184150">
              <a:lnSpc>
                <a:spcPct val="150000"/>
              </a:lnSpc>
              <a:tabLst/>
              <a:defRPr sz="1600">
                <a:solidFill>
                  <a:schemeClr val="tx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6"/>
            <a:ext cx="4990594" cy="720000"/>
          </a:xfrm>
        </p:spPr>
        <p:txBody>
          <a:bodyPr/>
          <a:lstStyle>
            <a:lvl1pPr>
              <a:defRPr>
                <a:solidFill>
                  <a:schemeClr val="accent1"/>
                </a:solidFill>
              </a:defRPr>
            </a:lvl1pPr>
          </a:lstStyle>
          <a:p>
            <a:r>
              <a:rPr lang="nl-NL" dirty="0"/>
              <a:t>Titel maximaal 1 regel</a:t>
            </a:r>
          </a:p>
        </p:txBody>
      </p:sp>
      <p:sp>
        <p:nvSpPr>
          <p:cNvPr id="8" name="Tijdelijke aanduiding voor afbeelding 2">
            <a:extLst>
              <a:ext uri="{FF2B5EF4-FFF2-40B4-BE49-F238E27FC236}">
                <a16:creationId xmlns:a16="http://schemas.microsoft.com/office/drawing/2014/main" id="{055AF687-DA4F-5DAB-9C49-A06EED6506F8}"/>
              </a:ext>
            </a:extLst>
          </p:cNvPr>
          <p:cNvSpPr>
            <a:spLocks noGrp="1"/>
          </p:cNvSpPr>
          <p:nvPr>
            <p:ph type="pic" idx="12" hasCustomPrompt="1"/>
          </p:nvPr>
        </p:nvSpPr>
        <p:spPr>
          <a:xfrm>
            <a:off x="9892815" y="0"/>
            <a:ext cx="2296800" cy="1173600"/>
          </a:xfrm>
          <a:blipFill>
            <a:blip r:embed="rId2">
              <a:alphaModFix/>
            </a:blip>
            <a:stretch>
              <a:fillRect/>
            </a:stretch>
          </a:blipFill>
        </p:spPr>
        <p:txBody>
          <a:bodyPr>
            <a:normAutofit/>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Tree>
    <p:extLst>
      <p:ext uri="{BB962C8B-B14F-4D97-AF65-F5344CB8AC3E}">
        <p14:creationId xmlns:p14="http://schemas.microsoft.com/office/powerpoint/2010/main" val="365598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Welkom">
    <p:spTree>
      <p:nvGrpSpPr>
        <p:cNvPr id="1" name=""/>
        <p:cNvGrpSpPr/>
        <p:nvPr/>
      </p:nvGrpSpPr>
      <p:grpSpPr>
        <a:xfrm>
          <a:off x="0" y="0"/>
          <a:ext cx="0" cy="0"/>
          <a:chOff x="0" y="0"/>
          <a:chExt cx="0" cy="0"/>
        </a:xfrm>
      </p:grpSpPr>
      <p:pic>
        <p:nvPicPr>
          <p:cNvPr id="24" name="Afbeelding 23" descr="Afbeelding met gras, buitenshuis, wolk, plant&#10;&#10;Automatisch gegenereerde beschrijving">
            <a:extLst>
              <a:ext uri="{FF2B5EF4-FFF2-40B4-BE49-F238E27FC236}">
                <a16:creationId xmlns:a16="http://schemas.microsoft.com/office/drawing/2014/main" id="{088D0E0E-78BE-19C0-2A2C-36768CCCB69E}"/>
              </a:ext>
            </a:extLst>
          </p:cNvPr>
          <p:cNvPicPr>
            <a:picLocks noChangeAspect="1"/>
          </p:cNvPicPr>
          <p:nvPr userDrawn="1"/>
        </p:nvPicPr>
        <p:blipFill rotWithShape="1">
          <a:blip r:embed="rId2"/>
          <a:srcRect t="17260" b="-9846"/>
          <a:stretch/>
        </p:blipFill>
        <p:spPr>
          <a:xfrm>
            <a:off x="1510748" y="0"/>
            <a:ext cx="10681252" cy="6586332"/>
          </a:xfrm>
          <a:prstGeom prst="rect">
            <a:avLst/>
          </a:prstGeom>
        </p:spPr>
      </p:pic>
      <p:sp>
        <p:nvSpPr>
          <p:cNvPr id="20" name="Vrije vorm 19">
            <a:extLst>
              <a:ext uri="{FF2B5EF4-FFF2-40B4-BE49-F238E27FC236}">
                <a16:creationId xmlns:a16="http://schemas.microsoft.com/office/drawing/2014/main" id="{198A07BF-1E33-D28B-0173-1ED0309A7365}"/>
              </a:ext>
            </a:extLst>
          </p:cNvPr>
          <p:cNvSpPr/>
          <p:nvPr userDrawn="1"/>
        </p:nvSpPr>
        <p:spPr>
          <a:xfrm>
            <a:off x="0" y="0"/>
            <a:ext cx="12191999" cy="6858000"/>
          </a:xfrm>
          <a:custGeom>
            <a:avLst/>
            <a:gdLst>
              <a:gd name="connsiteX0" fmla="*/ 0 w 12191999"/>
              <a:gd name="connsiteY0" fmla="*/ 0 h 6858000"/>
              <a:gd name="connsiteX1" fmla="*/ 702537 w 12191999"/>
              <a:gd name="connsiteY1" fmla="*/ 0 h 6858000"/>
              <a:gd name="connsiteX2" fmla="*/ 767037 w 12191999"/>
              <a:gd name="connsiteY2" fmla="*/ 190624 h 6858000"/>
              <a:gd name="connsiteX3" fmla="*/ 8526385 w 12191999"/>
              <a:gd name="connsiteY3" fmla="*/ 5610952 h 6858000"/>
              <a:gd name="connsiteX4" fmla="*/ 12107695 w 12191999"/>
              <a:gd name="connsiteY4" fmla="*/ 4796367 h 6858000"/>
              <a:gd name="connsiteX5" fmla="*/ 12191999 w 12191999"/>
              <a:gd name="connsiteY5" fmla="*/ 475319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702537" y="0"/>
                </a:lnTo>
                <a:lnTo>
                  <a:pt x="767037" y="190624"/>
                </a:lnTo>
                <a:cubicBezTo>
                  <a:pt x="1925169" y="3353630"/>
                  <a:pt x="4962165" y="5610952"/>
                  <a:pt x="8526385" y="5610952"/>
                </a:cubicBezTo>
                <a:cubicBezTo>
                  <a:pt x="9809505" y="5610952"/>
                  <a:pt x="11024295" y="5318403"/>
                  <a:pt x="12107695" y="4796367"/>
                </a:cubicBezTo>
                <a:lnTo>
                  <a:pt x="12191999" y="4753190"/>
                </a:lnTo>
                <a:lnTo>
                  <a:pt x="12191999" y="6858000"/>
                </a:lnTo>
                <a:lnTo>
                  <a:pt x="0" y="6858000"/>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6" y="4422913"/>
            <a:ext cx="4439016" cy="974034"/>
          </a:xfrm>
        </p:spPr>
        <p:txBody>
          <a:bodyPr anchor="t" anchorCtr="0"/>
          <a:lstStyle>
            <a:lvl1pPr algn="l">
              <a:lnSpc>
                <a:spcPct val="100000"/>
              </a:lnSpc>
              <a:defRPr sz="6000">
                <a:solidFill>
                  <a:schemeClr val="bg1"/>
                </a:solidFill>
              </a:defRPr>
            </a:lvl1pPr>
          </a:lstStyle>
          <a:p>
            <a:r>
              <a:rPr lang="nl-NL" dirty="0"/>
              <a:t>Welkom</a:t>
            </a:r>
          </a:p>
        </p:txBody>
      </p:sp>
      <p:pic>
        <p:nvPicPr>
          <p:cNvPr id="10" name="Afbeelding 9" descr="Afbeelding met Graphics, Lettertype, logo, grafische vormgeving&#10;&#10;Automatisch gegenereerde beschrijving">
            <a:extLst>
              <a:ext uri="{FF2B5EF4-FFF2-40B4-BE49-F238E27FC236}">
                <a16:creationId xmlns:a16="http://schemas.microsoft.com/office/drawing/2014/main" id="{218F1C57-AAB2-0864-777A-89456DB7AABC}"/>
              </a:ext>
            </a:extLst>
          </p:cNvPr>
          <p:cNvPicPr>
            <a:picLocks noChangeAspect="1"/>
          </p:cNvPicPr>
          <p:nvPr userDrawn="1"/>
        </p:nvPicPr>
        <p:blipFill>
          <a:blip r:embed="rId3"/>
          <a:stretch>
            <a:fillRect/>
          </a:stretch>
        </p:blipFill>
        <p:spPr>
          <a:xfrm>
            <a:off x="-1922" y="0"/>
            <a:ext cx="3667539" cy="1877224"/>
          </a:xfrm>
          <a:prstGeom prst="rect">
            <a:avLst/>
          </a:prstGeom>
        </p:spPr>
      </p:pic>
    </p:spTree>
    <p:extLst>
      <p:ext uri="{BB962C8B-B14F-4D97-AF65-F5344CB8AC3E}">
        <p14:creationId xmlns:p14="http://schemas.microsoft.com/office/powerpoint/2010/main" val="2569065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Ronde afbeelding | BLAUW">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DDCE21-7260-3424-71FE-4A8B9D176CD6}"/>
              </a:ext>
            </a:extLst>
          </p:cNvPr>
          <p:cNvSpPr/>
          <p:nvPr userDrawn="1"/>
        </p:nvSpPr>
        <p:spPr>
          <a:xfrm>
            <a:off x="0" y="0"/>
            <a:ext cx="12192000" cy="6871252"/>
          </a:xfrm>
          <a:prstGeom prst="rect">
            <a:avLst/>
          </a:pr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ijdelijke aanduiding voor afbeelding 25">
            <a:extLst>
              <a:ext uri="{FF2B5EF4-FFF2-40B4-BE49-F238E27FC236}">
                <a16:creationId xmlns:a16="http://schemas.microsoft.com/office/drawing/2014/main" id="{441EFAD2-4218-D5C0-E96B-10B8C731B324}"/>
              </a:ext>
            </a:extLst>
          </p:cNvPr>
          <p:cNvSpPr>
            <a:spLocks noGrp="1"/>
          </p:cNvSpPr>
          <p:nvPr>
            <p:ph type="pic" idx="10" hasCustomPrompt="1"/>
          </p:nvPr>
        </p:nvSpPr>
        <p:spPr>
          <a:xfrm>
            <a:off x="5323508" y="0"/>
            <a:ext cx="6868492" cy="6858000"/>
          </a:xfrm>
          <a:custGeom>
            <a:avLst/>
            <a:gdLst>
              <a:gd name="connsiteX0" fmla="*/ 693354 w 6868492"/>
              <a:gd name="connsiteY0" fmla="*/ 0 h 6858000"/>
              <a:gd name="connsiteX1" fmla="*/ 6868492 w 6868492"/>
              <a:gd name="connsiteY1" fmla="*/ 0 h 6858000"/>
              <a:gd name="connsiteX2" fmla="*/ 6868492 w 6868492"/>
              <a:gd name="connsiteY2" fmla="*/ 6858000 h 6858000"/>
              <a:gd name="connsiteX3" fmla="*/ 895004 w 6868492"/>
              <a:gd name="connsiteY3" fmla="*/ 6858000 h 6858000"/>
              <a:gd name="connsiteX4" fmla="*/ 772784 w 6868492"/>
              <a:gd name="connsiteY4" fmla="*/ 6619366 h 6858000"/>
              <a:gd name="connsiteX5" fmla="*/ 0 w 6868492"/>
              <a:gd name="connsiteY5" fmla="*/ 3221835 h 6858000"/>
              <a:gd name="connsiteX6" fmla="*/ 615847 w 6868492"/>
              <a:gd name="connsiteY6" fmla="*/ 1714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492" h="6858000">
                <a:moveTo>
                  <a:pt x="693354" y="0"/>
                </a:moveTo>
                <a:lnTo>
                  <a:pt x="6868492" y="0"/>
                </a:lnTo>
                <a:lnTo>
                  <a:pt x="6868492" y="6858000"/>
                </a:lnTo>
                <a:lnTo>
                  <a:pt x="895004" y="6858000"/>
                </a:lnTo>
                <a:lnTo>
                  <a:pt x="772784" y="6619366"/>
                </a:lnTo>
                <a:cubicBezTo>
                  <a:pt x="277537" y="5591562"/>
                  <a:pt x="0" y="4439110"/>
                  <a:pt x="0" y="3221835"/>
                </a:cubicBezTo>
                <a:cubicBezTo>
                  <a:pt x="0" y="2139813"/>
                  <a:pt x="219288" y="1109009"/>
                  <a:pt x="615847" y="171440"/>
                </a:cubicBezTo>
                <a:close/>
              </a:path>
            </a:pathLst>
          </a:custGeom>
          <a:noFill/>
        </p:spPr>
        <p:txBody>
          <a:bodyPr wrap="square">
            <a:noAutofit/>
          </a:bodyPr>
          <a:lstStyle>
            <a:lvl1pPr marL="0" indent="0" algn="ct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t>
            </a:r>
            <a:br>
              <a:rPr lang="nl-NL" dirty="0"/>
            </a:br>
            <a:r>
              <a:rPr lang="nl-NL" dirty="0"/>
              <a:t>afbeelding in te voegen</a:t>
            </a:r>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40000"/>
            <a:ext cx="4650693" cy="4918270"/>
          </a:xfrm>
        </p:spPr>
        <p:txBody>
          <a:bodyPr/>
          <a:lstStyle>
            <a:lvl1pPr>
              <a:lnSpc>
                <a:spcPct val="150000"/>
              </a:lnSpc>
              <a:defRPr sz="2000">
                <a:solidFill>
                  <a:schemeClr val="bg1"/>
                </a:solidFill>
              </a:defRPr>
            </a:lvl1pPr>
            <a:lvl2pPr>
              <a:defRPr sz="2000">
                <a:solidFill>
                  <a:schemeClr val="bg1"/>
                </a:solidFill>
              </a:defRPr>
            </a:lvl2pPr>
            <a:lvl3pPr marL="450850" indent="-139700">
              <a:tabLst/>
              <a:defRPr sz="1600" b="0">
                <a:solidFill>
                  <a:schemeClr val="bg1"/>
                </a:solidFill>
              </a:defRPr>
            </a:lvl3pPr>
            <a:lvl4pPr marL="635000" indent="-184150">
              <a:tabLst/>
              <a:defRPr sz="1600">
                <a:solidFill>
                  <a:schemeClr val="bg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6"/>
            <a:ext cx="4990594" cy="720000"/>
          </a:xfrm>
        </p:spPr>
        <p:txBody>
          <a:bodyPr/>
          <a:lstStyle>
            <a:lvl1pPr>
              <a:defRPr>
                <a:solidFill>
                  <a:schemeClr val="bg1"/>
                </a:solidFill>
              </a:defRPr>
            </a:lvl1pPr>
          </a:lstStyle>
          <a:p>
            <a:r>
              <a:rPr lang="nl-NL" dirty="0"/>
              <a:t>Titel maximaal 1 regel</a:t>
            </a:r>
          </a:p>
        </p:txBody>
      </p:sp>
      <p:sp>
        <p:nvSpPr>
          <p:cNvPr id="4" name="Tijdelijke aanduiding voor afbeelding 2">
            <a:extLst>
              <a:ext uri="{FF2B5EF4-FFF2-40B4-BE49-F238E27FC236}">
                <a16:creationId xmlns:a16="http://schemas.microsoft.com/office/drawing/2014/main" id="{0ABCC112-1160-3A7D-68A5-97F1EAE9746F}"/>
              </a:ext>
            </a:extLst>
          </p:cNvPr>
          <p:cNvSpPr>
            <a:spLocks noGrp="1"/>
          </p:cNvSpPr>
          <p:nvPr>
            <p:ph type="pic" idx="12" hasCustomPrompt="1"/>
          </p:nvPr>
        </p:nvSpPr>
        <p:spPr>
          <a:xfrm>
            <a:off x="9892815" y="0"/>
            <a:ext cx="2296800" cy="1173600"/>
          </a:xfrm>
          <a:blipFill>
            <a:blip r:embed="rId2"/>
            <a:stretch>
              <a:fillRect/>
            </a:stretch>
          </a:blipFill>
        </p:spPr>
        <p:txBody>
          <a:bodyPr>
            <a:normAutofit/>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Tree>
    <p:extLst>
      <p:ext uri="{BB962C8B-B14F-4D97-AF65-F5344CB8AC3E}">
        <p14:creationId xmlns:p14="http://schemas.microsoft.com/office/powerpoint/2010/main" val="928252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afbeelding groot | WIT">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441EFAD2-4218-D5C0-E96B-10B8C731B324}"/>
              </a:ext>
            </a:extLst>
          </p:cNvPr>
          <p:cNvSpPr>
            <a:spLocks noGrp="1"/>
          </p:cNvSpPr>
          <p:nvPr>
            <p:ph type="pic" idx="10" hasCustomPrompt="1"/>
          </p:nvPr>
        </p:nvSpPr>
        <p:spPr>
          <a:xfrm>
            <a:off x="5323508" y="0"/>
            <a:ext cx="6868492" cy="6858000"/>
          </a:xfrm>
          <a:prstGeom prst="rect">
            <a:avLst/>
          </a:prstGeom>
        </p:spPr>
        <p:txBody>
          <a:bodyPr wrap="square">
            <a:no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t>
            </a:r>
            <a:br>
              <a:rPr lang="nl-NL" dirty="0"/>
            </a:br>
            <a:r>
              <a:rPr lang="nl-NL" dirty="0"/>
              <a:t>afbeelding in te voegen</a:t>
            </a:r>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40000"/>
            <a:ext cx="4650693" cy="4939535"/>
          </a:xfrm>
        </p:spPr>
        <p:txBody>
          <a:bodyPr/>
          <a:lstStyle>
            <a:lvl1pPr>
              <a:lnSpc>
                <a:spcPct val="150000"/>
              </a:lnSpc>
              <a:defRPr sz="2000">
                <a:solidFill>
                  <a:schemeClr val="tx1"/>
                </a:solidFill>
              </a:defRPr>
            </a:lvl1pPr>
            <a:lvl2pPr marL="9525" indent="0">
              <a:buNone/>
              <a:defRPr sz="2000">
                <a:solidFill>
                  <a:schemeClr val="tx1"/>
                </a:solidFill>
              </a:defRPr>
            </a:lvl2pPr>
            <a:lvl3pPr marL="450850" indent="-139700">
              <a:tabLst/>
              <a:defRPr sz="1600" b="0">
                <a:solidFill>
                  <a:schemeClr val="tx1"/>
                </a:solidFill>
              </a:defRPr>
            </a:lvl3pPr>
            <a:lvl4pPr marL="635000" indent="-184150">
              <a:tabLst/>
              <a:defRPr sz="1600">
                <a:solidFill>
                  <a:schemeClr val="tx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5" y="624146"/>
            <a:ext cx="4650693" cy="720000"/>
          </a:xfrm>
        </p:spPr>
        <p:txBody>
          <a:bodyPr/>
          <a:lstStyle>
            <a:lvl1pPr>
              <a:defRPr>
                <a:solidFill>
                  <a:schemeClr val="accent1"/>
                </a:solidFill>
              </a:defRPr>
            </a:lvl1pPr>
          </a:lstStyle>
          <a:p>
            <a:r>
              <a:rPr lang="nl-NL" dirty="0"/>
              <a:t>Titel maximaal 1 regel</a:t>
            </a:r>
          </a:p>
        </p:txBody>
      </p:sp>
      <p:sp>
        <p:nvSpPr>
          <p:cNvPr id="4" name="Tijdelijke aanduiding voor afbeelding 2">
            <a:extLst>
              <a:ext uri="{FF2B5EF4-FFF2-40B4-BE49-F238E27FC236}">
                <a16:creationId xmlns:a16="http://schemas.microsoft.com/office/drawing/2014/main" id="{BF5B5122-DCA2-F083-34CE-3DC31F294E68}"/>
              </a:ext>
            </a:extLst>
          </p:cNvPr>
          <p:cNvSpPr>
            <a:spLocks noGrp="1"/>
          </p:cNvSpPr>
          <p:nvPr>
            <p:ph type="pic" idx="12" hasCustomPrompt="1"/>
          </p:nvPr>
        </p:nvSpPr>
        <p:spPr>
          <a:xfrm>
            <a:off x="9892800" y="-3176"/>
            <a:ext cx="2296800" cy="1173600"/>
          </a:xfrm>
          <a:blipFill>
            <a:blip r:embed="rId2"/>
            <a:stretch>
              <a:fillRect/>
            </a:stretch>
          </a:blipFill>
        </p:spPr>
        <p:txBody>
          <a:bodyPr>
            <a:normAutofit/>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Tree>
    <p:extLst>
      <p:ext uri="{BB962C8B-B14F-4D97-AF65-F5344CB8AC3E}">
        <p14:creationId xmlns:p14="http://schemas.microsoft.com/office/powerpoint/2010/main" val="3322702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Afbeelding groot | BLAUW">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A04CC29-5B36-26EB-84A8-E4D351596B9C}"/>
              </a:ext>
            </a:extLst>
          </p:cNvPr>
          <p:cNvSpPr/>
          <p:nvPr userDrawn="1"/>
        </p:nvSpPr>
        <p:spPr>
          <a:xfrm>
            <a:off x="0" y="0"/>
            <a:ext cx="12200780" cy="6871252"/>
          </a:xfrm>
          <a:prstGeom prst="rect">
            <a:avLst/>
          </a:prstGeom>
          <a:gradFill>
            <a:gsLst>
              <a:gs pos="0">
                <a:schemeClr val="accent5"/>
              </a:gs>
              <a:gs pos="100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ijdelijke aanduiding voor afbeelding 25">
            <a:extLst>
              <a:ext uri="{FF2B5EF4-FFF2-40B4-BE49-F238E27FC236}">
                <a16:creationId xmlns:a16="http://schemas.microsoft.com/office/drawing/2014/main" id="{441EFAD2-4218-D5C0-E96B-10B8C731B324}"/>
              </a:ext>
            </a:extLst>
          </p:cNvPr>
          <p:cNvSpPr>
            <a:spLocks noGrp="1"/>
          </p:cNvSpPr>
          <p:nvPr>
            <p:ph type="pic" idx="10" hasCustomPrompt="1"/>
          </p:nvPr>
        </p:nvSpPr>
        <p:spPr>
          <a:xfrm>
            <a:off x="5323508" y="0"/>
            <a:ext cx="6877272" cy="6871252"/>
          </a:xfrm>
          <a:prstGeom prst="rect">
            <a:avLst/>
          </a:prstGeom>
          <a:noFill/>
        </p:spPr>
        <p:txBody>
          <a:bodyPr wrap="square">
            <a:noAutofit/>
          </a:bodyPr>
          <a:lstStyle>
            <a:lvl1pPr marL="0" indent="0" algn="ctr">
              <a:buNone/>
              <a:defRPr sz="1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t>
            </a:r>
            <a:br>
              <a:rPr lang="nl-NL" dirty="0"/>
            </a:br>
            <a:r>
              <a:rPr lang="nl-NL" dirty="0"/>
              <a:t>afbeelding in te voegen</a:t>
            </a:r>
          </a:p>
        </p:txBody>
      </p:sp>
      <p:sp>
        <p:nvSpPr>
          <p:cNvPr id="3" name="Tijdelijke aanduiding voor inhoud 2">
            <a:extLst>
              <a:ext uri="{FF2B5EF4-FFF2-40B4-BE49-F238E27FC236}">
                <a16:creationId xmlns:a16="http://schemas.microsoft.com/office/drawing/2014/main" id="{69E610E4-FBF8-5047-5B5C-24288672539D}"/>
              </a:ext>
            </a:extLst>
          </p:cNvPr>
          <p:cNvSpPr>
            <a:spLocks noGrp="1"/>
          </p:cNvSpPr>
          <p:nvPr>
            <p:ph sz="half" idx="1" hasCustomPrompt="1"/>
          </p:nvPr>
        </p:nvSpPr>
        <p:spPr>
          <a:xfrm>
            <a:off x="513735" y="1439999"/>
            <a:ext cx="4650693" cy="4815119"/>
          </a:xfrm>
        </p:spPr>
        <p:txBody>
          <a:bodyPr/>
          <a:lstStyle>
            <a:lvl1pPr>
              <a:lnSpc>
                <a:spcPct val="150000"/>
              </a:lnSpc>
              <a:defRPr sz="2000">
                <a:solidFill>
                  <a:schemeClr val="bg1"/>
                </a:solidFill>
              </a:defRPr>
            </a:lvl1pPr>
            <a:lvl2pPr>
              <a:defRPr sz="2000">
                <a:solidFill>
                  <a:schemeClr val="bg1"/>
                </a:solidFill>
              </a:defRPr>
            </a:lvl2pPr>
            <a:lvl3pPr marL="450850" indent="-139700">
              <a:tabLst/>
              <a:defRPr sz="1600" b="0">
                <a:solidFill>
                  <a:schemeClr val="bg1"/>
                </a:solidFill>
              </a:defRPr>
            </a:lvl3pPr>
            <a:lvl4pPr marL="635000" indent="-184150">
              <a:tabLst/>
              <a:defRPr sz="1600">
                <a:solidFill>
                  <a:schemeClr val="bg1"/>
                </a:solidFill>
              </a:defRPr>
            </a:lvl4pPr>
            <a:lvl5pPr marL="803275" indent="-268288">
              <a:tabLst/>
              <a:defRPr/>
            </a:lvl5pPr>
          </a:lstStyle>
          <a:p>
            <a:pPr lvl="0"/>
            <a:r>
              <a:rPr lang="nl-NL" dirty="0"/>
              <a:t>Klik om tekst in te voegen</a:t>
            </a:r>
          </a:p>
        </p:txBody>
      </p:sp>
      <p:sp>
        <p:nvSpPr>
          <p:cNvPr id="2" name="Titel 1">
            <a:extLst>
              <a:ext uri="{FF2B5EF4-FFF2-40B4-BE49-F238E27FC236}">
                <a16:creationId xmlns:a16="http://schemas.microsoft.com/office/drawing/2014/main" id="{5816507E-72BC-83D3-D9AF-17D4CD39861F}"/>
              </a:ext>
            </a:extLst>
          </p:cNvPr>
          <p:cNvSpPr>
            <a:spLocks noGrp="1"/>
          </p:cNvSpPr>
          <p:nvPr>
            <p:ph type="title" hasCustomPrompt="1"/>
          </p:nvPr>
        </p:nvSpPr>
        <p:spPr>
          <a:xfrm>
            <a:off x="513734" y="622800"/>
            <a:ext cx="4650693" cy="720000"/>
          </a:xfrm>
        </p:spPr>
        <p:txBody>
          <a:bodyPr/>
          <a:lstStyle>
            <a:lvl1pPr>
              <a:defRPr>
                <a:solidFill>
                  <a:schemeClr val="bg1"/>
                </a:solidFill>
              </a:defRPr>
            </a:lvl1pPr>
          </a:lstStyle>
          <a:p>
            <a:r>
              <a:rPr lang="nl-NL" dirty="0"/>
              <a:t>Titel maximaal 1 regel</a:t>
            </a:r>
          </a:p>
        </p:txBody>
      </p:sp>
      <p:sp>
        <p:nvSpPr>
          <p:cNvPr id="4" name="Tijdelijke aanduiding voor afbeelding 2">
            <a:extLst>
              <a:ext uri="{FF2B5EF4-FFF2-40B4-BE49-F238E27FC236}">
                <a16:creationId xmlns:a16="http://schemas.microsoft.com/office/drawing/2014/main" id="{BF5B5122-DCA2-F083-34CE-3DC31F294E68}"/>
              </a:ext>
            </a:extLst>
          </p:cNvPr>
          <p:cNvSpPr>
            <a:spLocks noGrp="1"/>
          </p:cNvSpPr>
          <p:nvPr>
            <p:ph type="pic" idx="12" hasCustomPrompt="1"/>
          </p:nvPr>
        </p:nvSpPr>
        <p:spPr>
          <a:xfrm>
            <a:off x="9892800" y="0"/>
            <a:ext cx="2296800" cy="1173600"/>
          </a:xfrm>
          <a:blipFill>
            <a:blip r:embed="rId2"/>
            <a:stretch>
              <a:fillRect/>
            </a:stretch>
          </a:blipFill>
        </p:spPr>
        <p:txBody>
          <a:bodyPr>
            <a:normAutofit/>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Tree>
    <p:extLst>
      <p:ext uri="{BB962C8B-B14F-4D97-AF65-F5344CB8AC3E}">
        <p14:creationId xmlns:p14="http://schemas.microsoft.com/office/powerpoint/2010/main" val="815110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volledige pagina">
    <p:spTree>
      <p:nvGrpSpPr>
        <p:cNvPr id="1" name=""/>
        <p:cNvGrpSpPr/>
        <p:nvPr/>
      </p:nvGrpSpPr>
      <p:grpSpPr>
        <a:xfrm>
          <a:off x="0" y="0"/>
          <a:ext cx="0" cy="0"/>
          <a:chOff x="0" y="0"/>
          <a:chExt cx="0" cy="0"/>
        </a:xfrm>
      </p:grpSpPr>
      <p:sp>
        <p:nvSpPr>
          <p:cNvPr id="2" name="Tijdelijke aanduiding voor afbeelding 2">
            <a:extLst>
              <a:ext uri="{FF2B5EF4-FFF2-40B4-BE49-F238E27FC236}">
                <a16:creationId xmlns:a16="http://schemas.microsoft.com/office/drawing/2014/main" id="{DFE1237A-2D4F-5C7C-B097-7B6760AE0E54}"/>
              </a:ext>
            </a:extLst>
          </p:cNvPr>
          <p:cNvSpPr>
            <a:spLocks noGrp="1"/>
          </p:cNvSpPr>
          <p:nvPr>
            <p:ph type="pic" idx="1" hasCustomPrompt="1"/>
          </p:nvPr>
        </p:nvSpPr>
        <p:spPr>
          <a:xfrm>
            <a:off x="0" y="0"/>
            <a:ext cx="12192000" cy="6858000"/>
          </a:xfrm>
        </p:spPr>
        <p:txBody>
          <a:bodyPr anchor="t" anchorCtr="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t>Klik op het icoon om een </a:t>
            </a:r>
            <a:br>
              <a:rPr lang="nl-NL" dirty="0"/>
            </a:br>
            <a:r>
              <a:rPr lang="nl-NL" dirty="0"/>
              <a:t>afbeelding in te voegen</a:t>
            </a:r>
          </a:p>
        </p:txBody>
      </p:sp>
      <p:sp>
        <p:nvSpPr>
          <p:cNvPr id="3" name="Tijdelijke aanduiding voor afbeelding 2">
            <a:extLst>
              <a:ext uri="{FF2B5EF4-FFF2-40B4-BE49-F238E27FC236}">
                <a16:creationId xmlns:a16="http://schemas.microsoft.com/office/drawing/2014/main" id="{C11B20DA-F561-12D7-3820-DBE13A1EE2D2}"/>
              </a:ext>
            </a:extLst>
          </p:cNvPr>
          <p:cNvSpPr>
            <a:spLocks noGrp="1"/>
          </p:cNvSpPr>
          <p:nvPr>
            <p:ph type="pic" idx="12" hasCustomPrompt="1"/>
          </p:nvPr>
        </p:nvSpPr>
        <p:spPr>
          <a:xfrm>
            <a:off x="9906000" y="-3175"/>
            <a:ext cx="2286000" cy="1174749"/>
          </a:xfrm>
          <a:blipFill>
            <a:blip r:embed="rId2"/>
            <a:stretch>
              <a:fillRect/>
            </a:stretch>
          </a:blipFill>
        </p:spPr>
        <p:txBody>
          <a:bodyPr>
            <a:normAutofit/>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Tree>
    <p:extLst>
      <p:ext uri="{BB962C8B-B14F-4D97-AF65-F5344CB8AC3E}">
        <p14:creationId xmlns:p14="http://schemas.microsoft.com/office/powerpoint/2010/main" val="317067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 Titelpagina Algemeen">
    <p:spTree>
      <p:nvGrpSpPr>
        <p:cNvPr id="1" name=""/>
        <p:cNvGrpSpPr/>
        <p:nvPr/>
      </p:nvGrpSpPr>
      <p:grpSpPr>
        <a:xfrm>
          <a:off x="0" y="0"/>
          <a:ext cx="0" cy="0"/>
          <a:chOff x="0" y="0"/>
          <a:chExt cx="0" cy="0"/>
        </a:xfrm>
      </p:grpSpPr>
      <p:pic>
        <p:nvPicPr>
          <p:cNvPr id="3" name="Afbeelding 2" descr="Afbeelding met buitenshuis, wolk, boom, gras&#10;&#10;Automatisch gegenereerde beschrijving">
            <a:extLst>
              <a:ext uri="{FF2B5EF4-FFF2-40B4-BE49-F238E27FC236}">
                <a16:creationId xmlns:a16="http://schemas.microsoft.com/office/drawing/2014/main" id="{80DFE8FA-FB30-0428-7C0A-03C4C805B84A}"/>
              </a:ext>
            </a:extLst>
          </p:cNvPr>
          <p:cNvPicPr>
            <a:picLocks noChangeAspect="1"/>
          </p:cNvPicPr>
          <p:nvPr userDrawn="1"/>
        </p:nvPicPr>
        <p:blipFill rotWithShape="1">
          <a:blip r:embed="rId2"/>
          <a:srcRect t="15516"/>
          <a:stretch/>
        </p:blipFill>
        <p:spPr>
          <a:xfrm>
            <a:off x="0" y="0"/>
            <a:ext cx="12192000" cy="6859980"/>
          </a:xfrm>
          <a:prstGeom prst="rect">
            <a:avLst/>
          </a:prstGeom>
        </p:spPr>
      </p:pic>
      <p:sp>
        <p:nvSpPr>
          <p:cNvPr id="20" name="Vrije vorm 19">
            <a:extLst>
              <a:ext uri="{FF2B5EF4-FFF2-40B4-BE49-F238E27FC236}">
                <a16:creationId xmlns:a16="http://schemas.microsoft.com/office/drawing/2014/main" id="{198A07BF-1E33-D28B-0173-1ED0309A7365}"/>
              </a:ext>
            </a:extLst>
          </p:cNvPr>
          <p:cNvSpPr/>
          <p:nvPr userDrawn="1"/>
        </p:nvSpPr>
        <p:spPr>
          <a:xfrm>
            <a:off x="0" y="0"/>
            <a:ext cx="12191999" cy="6858000"/>
          </a:xfrm>
          <a:custGeom>
            <a:avLst/>
            <a:gdLst>
              <a:gd name="connsiteX0" fmla="*/ 0 w 12191999"/>
              <a:gd name="connsiteY0" fmla="*/ 0 h 6858000"/>
              <a:gd name="connsiteX1" fmla="*/ 702537 w 12191999"/>
              <a:gd name="connsiteY1" fmla="*/ 0 h 6858000"/>
              <a:gd name="connsiteX2" fmla="*/ 767037 w 12191999"/>
              <a:gd name="connsiteY2" fmla="*/ 190624 h 6858000"/>
              <a:gd name="connsiteX3" fmla="*/ 8526385 w 12191999"/>
              <a:gd name="connsiteY3" fmla="*/ 5610952 h 6858000"/>
              <a:gd name="connsiteX4" fmla="*/ 12107695 w 12191999"/>
              <a:gd name="connsiteY4" fmla="*/ 4796367 h 6858000"/>
              <a:gd name="connsiteX5" fmla="*/ 12191999 w 12191999"/>
              <a:gd name="connsiteY5" fmla="*/ 475319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702537" y="0"/>
                </a:lnTo>
                <a:lnTo>
                  <a:pt x="767037" y="190624"/>
                </a:lnTo>
                <a:cubicBezTo>
                  <a:pt x="1925169" y="3353630"/>
                  <a:pt x="4962165" y="5610952"/>
                  <a:pt x="8526385" y="5610952"/>
                </a:cubicBezTo>
                <a:cubicBezTo>
                  <a:pt x="9809505" y="5610952"/>
                  <a:pt x="11024295" y="5318403"/>
                  <a:pt x="12107695" y="4796367"/>
                </a:cubicBezTo>
                <a:lnTo>
                  <a:pt x="12191999" y="4753190"/>
                </a:lnTo>
                <a:lnTo>
                  <a:pt x="12191999" y="6858000"/>
                </a:lnTo>
                <a:lnTo>
                  <a:pt x="0" y="6858000"/>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23488"/>
            <a:ext cx="8143461" cy="1676097"/>
          </a:xfrm>
        </p:spPr>
        <p:txBody>
          <a:bodyPr anchor="b" anchorCtr="0">
            <a:noAutofit/>
          </a:bodyPr>
          <a:lstStyle>
            <a:lvl1pPr algn="l">
              <a:lnSpc>
                <a:spcPts val="4100"/>
              </a:lnSpc>
              <a:defRPr sz="3600">
                <a:solidFill>
                  <a:schemeClr val="bg1"/>
                </a:solidFill>
              </a:defRPr>
            </a:lvl1pPr>
          </a:lstStyle>
          <a:p>
            <a:r>
              <a:rPr lang="nl-NL" dirty="0"/>
              <a:t>Titel maximaal drie </a:t>
            </a:r>
            <a:br>
              <a:rPr lang="nl-NL" dirty="0"/>
            </a:br>
            <a:r>
              <a:rPr lang="nl-NL" dirty="0"/>
              <a:t>regels binnen dit blauwe vlak,</a:t>
            </a:r>
            <a:br>
              <a:rPr lang="nl-NL" dirty="0"/>
            </a:br>
            <a:r>
              <a:rPr lang="nl-NL" dirty="0"/>
              <a:t>zorg dat de tekst niet over foto valt.</a:t>
            </a:r>
          </a:p>
        </p:txBody>
      </p:sp>
      <p:pic>
        <p:nvPicPr>
          <p:cNvPr id="10" name="Afbeelding 9" descr="Afbeelding met Graphics, Lettertype, logo, grafische vormgeving&#10;&#10;Automatisch gegenereerde beschrijving">
            <a:extLst>
              <a:ext uri="{FF2B5EF4-FFF2-40B4-BE49-F238E27FC236}">
                <a16:creationId xmlns:a16="http://schemas.microsoft.com/office/drawing/2014/main" id="{218F1C57-AAB2-0864-777A-89456DB7AABC}"/>
              </a:ext>
            </a:extLst>
          </p:cNvPr>
          <p:cNvPicPr>
            <a:picLocks noChangeAspect="1"/>
          </p:cNvPicPr>
          <p:nvPr userDrawn="1"/>
        </p:nvPicPr>
        <p:blipFill>
          <a:blip r:embed="rId3"/>
          <a:stretch>
            <a:fillRect/>
          </a:stretch>
        </p:blipFill>
        <p:spPr>
          <a:xfrm>
            <a:off x="-1922" y="0"/>
            <a:ext cx="3667539" cy="1877224"/>
          </a:xfrm>
          <a:prstGeom prst="rect">
            <a:avLst/>
          </a:prstGeom>
        </p:spPr>
      </p:pic>
      <p:sp>
        <p:nvSpPr>
          <p:cNvPr id="5" name="Tijdelijke aanduiding voor datum 3">
            <a:extLst>
              <a:ext uri="{FF2B5EF4-FFF2-40B4-BE49-F238E27FC236}">
                <a16:creationId xmlns:a16="http://schemas.microsoft.com/office/drawing/2014/main" id="{90E5CC5D-C86B-674B-A859-75257796743F}"/>
              </a:ext>
            </a:extLst>
          </p:cNvPr>
          <p:cNvSpPr>
            <a:spLocks noGrp="1"/>
          </p:cNvSpPr>
          <p:nvPr>
            <p:ph type="dt" sz="half" idx="10"/>
          </p:nvPr>
        </p:nvSpPr>
        <p:spPr>
          <a:xfrm>
            <a:off x="8881363" y="5873985"/>
            <a:ext cx="2326907"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fld id="{66E03E3F-1C59-0B4D-BD73-DC72C6E745BC}" type="datetime1">
              <a:rPr lang="nl-NL" smtClean="0"/>
              <a:t>28-07-2025</a:t>
            </a:fld>
            <a:endParaRPr lang="nl-NL" dirty="0"/>
          </a:p>
        </p:txBody>
      </p:sp>
      <p:sp>
        <p:nvSpPr>
          <p:cNvPr id="6" name="Tijdelijke aanduiding voor voettekst 4">
            <a:extLst>
              <a:ext uri="{FF2B5EF4-FFF2-40B4-BE49-F238E27FC236}">
                <a16:creationId xmlns:a16="http://schemas.microsoft.com/office/drawing/2014/main" id="{5EFF1FB7-7268-1B0B-C8C0-6EB38FBBCE8F}"/>
              </a:ext>
            </a:extLst>
          </p:cNvPr>
          <p:cNvSpPr>
            <a:spLocks noGrp="1"/>
          </p:cNvSpPr>
          <p:nvPr>
            <p:ph type="ftr" sz="quarter" idx="11"/>
          </p:nvPr>
        </p:nvSpPr>
        <p:spPr>
          <a:xfrm>
            <a:off x="8881363" y="6212798"/>
            <a:ext cx="2740794"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r>
              <a:rPr lang="nl-NL" dirty="0"/>
              <a:t>Naam Presentator</a:t>
            </a:r>
          </a:p>
        </p:txBody>
      </p:sp>
    </p:spTree>
    <p:extLst>
      <p:ext uri="{BB962C8B-B14F-4D97-AF65-F5344CB8AC3E}">
        <p14:creationId xmlns:p14="http://schemas.microsoft.com/office/powerpoint/2010/main" val="75650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 Titelpagina Droge voeten">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DFE8FA-FB30-0428-7C0A-03C4C805B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1167" y="-1317801"/>
            <a:ext cx="11301527" cy="7530599"/>
          </a:xfrm>
          <a:prstGeom prst="rect">
            <a:avLst/>
          </a:prstGeom>
        </p:spPr>
      </p:pic>
      <p:sp>
        <p:nvSpPr>
          <p:cNvPr id="20" name="Vrije vorm 19">
            <a:extLst>
              <a:ext uri="{FF2B5EF4-FFF2-40B4-BE49-F238E27FC236}">
                <a16:creationId xmlns:a16="http://schemas.microsoft.com/office/drawing/2014/main" id="{198A07BF-1E33-D28B-0173-1ED0309A7365}"/>
              </a:ext>
            </a:extLst>
          </p:cNvPr>
          <p:cNvSpPr/>
          <p:nvPr userDrawn="1"/>
        </p:nvSpPr>
        <p:spPr>
          <a:xfrm>
            <a:off x="0" y="0"/>
            <a:ext cx="12191999" cy="6858000"/>
          </a:xfrm>
          <a:custGeom>
            <a:avLst/>
            <a:gdLst>
              <a:gd name="connsiteX0" fmla="*/ 0 w 12191999"/>
              <a:gd name="connsiteY0" fmla="*/ 0 h 6858000"/>
              <a:gd name="connsiteX1" fmla="*/ 702537 w 12191999"/>
              <a:gd name="connsiteY1" fmla="*/ 0 h 6858000"/>
              <a:gd name="connsiteX2" fmla="*/ 767037 w 12191999"/>
              <a:gd name="connsiteY2" fmla="*/ 190624 h 6858000"/>
              <a:gd name="connsiteX3" fmla="*/ 8526385 w 12191999"/>
              <a:gd name="connsiteY3" fmla="*/ 5610952 h 6858000"/>
              <a:gd name="connsiteX4" fmla="*/ 12107695 w 12191999"/>
              <a:gd name="connsiteY4" fmla="*/ 4796367 h 6858000"/>
              <a:gd name="connsiteX5" fmla="*/ 12191999 w 12191999"/>
              <a:gd name="connsiteY5" fmla="*/ 475319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702537" y="0"/>
                </a:lnTo>
                <a:lnTo>
                  <a:pt x="767037" y="190624"/>
                </a:lnTo>
                <a:cubicBezTo>
                  <a:pt x="1925169" y="3353630"/>
                  <a:pt x="4962165" y="5610952"/>
                  <a:pt x="8526385" y="5610952"/>
                </a:cubicBezTo>
                <a:cubicBezTo>
                  <a:pt x="9809505" y="5610952"/>
                  <a:pt x="11024295" y="5318403"/>
                  <a:pt x="12107695" y="4796367"/>
                </a:cubicBezTo>
                <a:lnTo>
                  <a:pt x="12191999" y="4753190"/>
                </a:lnTo>
                <a:lnTo>
                  <a:pt x="12191999" y="6858000"/>
                </a:lnTo>
                <a:lnTo>
                  <a:pt x="0" y="6858000"/>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23488"/>
            <a:ext cx="8143461" cy="1676097"/>
          </a:xfrm>
        </p:spPr>
        <p:txBody>
          <a:bodyPr anchor="b" anchorCtr="0">
            <a:noAutofit/>
          </a:bodyPr>
          <a:lstStyle>
            <a:lvl1pPr algn="l">
              <a:lnSpc>
                <a:spcPts val="4100"/>
              </a:lnSpc>
              <a:defRPr sz="3600">
                <a:solidFill>
                  <a:schemeClr val="bg1"/>
                </a:solidFill>
              </a:defRPr>
            </a:lvl1pPr>
          </a:lstStyle>
          <a:p>
            <a:r>
              <a:rPr lang="nl-NL" dirty="0"/>
              <a:t>Titel maximaal drie </a:t>
            </a:r>
            <a:br>
              <a:rPr lang="nl-NL" dirty="0"/>
            </a:br>
            <a:r>
              <a:rPr lang="nl-NL" dirty="0"/>
              <a:t>regels binnen dit blauwe vlak,</a:t>
            </a:r>
            <a:br>
              <a:rPr lang="nl-NL" dirty="0"/>
            </a:br>
            <a:r>
              <a:rPr lang="nl-NL" dirty="0"/>
              <a:t>zorg dat de tekst niet over foto valt.</a:t>
            </a:r>
          </a:p>
        </p:txBody>
      </p:sp>
      <p:pic>
        <p:nvPicPr>
          <p:cNvPr id="10" name="Afbeelding 9" descr="Afbeelding met Graphics, Lettertype, logo, grafische vormgeving&#10;&#10;Automatisch gegenereerde beschrijving">
            <a:extLst>
              <a:ext uri="{FF2B5EF4-FFF2-40B4-BE49-F238E27FC236}">
                <a16:creationId xmlns:a16="http://schemas.microsoft.com/office/drawing/2014/main" id="{218F1C57-AAB2-0864-777A-89456DB7AA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22" y="0"/>
            <a:ext cx="3667539" cy="1877224"/>
          </a:xfrm>
          <a:prstGeom prst="rect">
            <a:avLst/>
          </a:prstGeom>
        </p:spPr>
      </p:pic>
      <p:sp>
        <p:nvSpPr>
          <p:cNvPr id="5" name="Tijdelijke aanduiding voor datum 3">
            <a:extLst>
              <a:ext uri="{FF2B5EF4-FFF2-40B4-BE49-F238E27FC236}">
                <a16:creationId xmlns:a16="http://schemas.microsoft.com/office/drawing/2014/main" id="{90E5CC5D-C86B-674B-A859-75257796743F}"/>
              </a:ext>
            </a:extLst>
          </p:cNvPr>
          <p:cNvSpPr>
            <a:spLocks noGrp="1"/>
          </p:cNvSpPr>
          <p:nvPr>
            <p:ph type="dt" sz="half" idx="10"/>
          </p:nvPr>
        </p:nvSpPr>
        <p:spPr>
          <a:xfrm>
            <a:off x="8881363" y="5873985"/>
            <a:ext cx="2326907"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fld id="{66E03E3F-1C59-0B4D-BD73-DC72C6E745BC}" type="datetime1">
              <a:rPr lang="nl-NL" smtClean="0"/>
              <a:t>28-07-2025</a:t>
            </a:fld>
            <a:endParaRPr lang="nl-NL" dirty="0"/>
          </a:p>
        </p:txBody>
      </p:sp>
      <p:sp>
        <p:nvSpPr>
          <p:cNvPr id="6" name="Tijdelijke aanduiding voor voettekst 4">
            <a:extLst>
              <a:ext uri="{FF2B5EF4-FFF2-40B4-BE49-F238E27FC236}">
                <a16:creationId xmlns:a16="http://schemas.microsoft.com/office/drawing/2014/main" id="{5EFF1FB7-7268-1B0B-C8C0-6EB38FBBCE8F}"/>
              </a:ext>
            </a:extLst>
          </p:cNvPr>
          <p:cNvSpPr>
            <a:spLocks noGrp="1"/>
          </p:cNvSpPr>
          <p:nvPr>
            <p:ph type="ftr" sz="quarter" idx="11"/>
          </p:nvPr>
        </p:nvSpPr>
        <p:spPr>
          <a:xfrm>
            <a:off x="8881363" y="6212798"/>
            <a:ext cx="2740794"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r>
              <a:rPr lang="nl-NL" dirty="0"/>
              <a:t>Naam Presentator</a:t>
            </a:r>
          </a:p>
        </p:txBody>
      </p:sp>
    </p:spTree>
    <p:extLst>
      <p:ext uri="{BB962C8B-B14F-4D97-AF65-F5344CB8AC3E}">
        <p14:creationId xmlns:p14="http://schemas.microsoft.com/office/powerpoint/2010/main" val="283009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Titelpagina schoon water">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DFE8FA-FB30-0428-7C0A-03C4C805B8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84" y="-231650"/>
            <a:ext cx="12200283" cy="5998472"/>
          </a:xfrm>
          <a:prstGeom prst="rect">
            <a:avLst/>
          </a:prstGeom>
        </p:spPr>
      </p:pic>
      <p:sp>
        <p:nvSpPr>
          <p:cNvPr id="20" name="Vrije vorm 19">
            <a:extLst>
              <a:ext uri="{FF2B5EF4-FFF2-40B4-BE49-F238E27FC236}">
                <a16:creationId xmlns:a16="http://schemas.microsoft.com/office/drawing/2014/main" id="{198A07BF-1E33-D28B-0173-1ED0309A7365}"/>
              </a:ext>
            </a:extLst>
          </p:cNvPr>
          <p:cNvSpPr/>
          <p:nvPr userDrawn="1"/>
        </p:nvSpPr>
        <p:spPr>
          <a:xfrm>
            <a:off x="0" y="0"/>
            <a:ext cx="12191999" cy="6858000"/>
          </a:xfrm>
          <a:custGeom>
            <a:avLst/>
            <a:gdLst>
              <a:gd name="connsiteX0" fmla="*/ 0 w 12191999"/>
              <a:gd name="connsiteY0" fmla="*/ 0 h 6858000"/>
              <a:gd name="connsiteX1" fmla="*/ 702537 w 12191999"/>
              <a:gd name="connsiteY1" fmla="*/ 0 h 6858000"/>
              <a:gd name="connsiteX2" fmla="*/ 767037 w 12191999"/>
              <a:gd name="connsiteY2" fmla="*/ 190624 h 6858000"/>
              <a:gd name="connsiteX3" fmla="*/ 8526385 w 12191999"/>
              <a:gd name="connsiteY3" fmla="*/ 5610952 h 6858000"/>
              <a:gd name="connsiteX4" fmla="*/ 12107695 w 12191999"/>
              <a:gd name="connsiteY4" fmla="*/ 4796367 h 6858000"/>
              <a:gd name="connsiteX5" fmla="*/ 12191999 w 12191999"/>
              <a:gd name="connsiteY5" fmla="*/ 475319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702537" y="0"/>
                </a:lnTo>
                <a:lnTo>
                  <a:pt x="767037" y="190624"/>
                </a:lnTo>
                <a:cubicBezTo>
                  <a:pt x="1925169" y="3353630"/>
                  <a:pt x="4962165" y="5610952"/>
                  <a:pt x="8526385" y="5610952"/>
                </a:cubicBezTo>
                <a:cubicBezTo>
                  <a:pt x="9809505" y="5610952"/>
                  <a:pt x="11024295" y="5318403"/>
                  <a:pt x="12107695" y="4796367"/>
                </a:cubicBezTo>
                <a:lnTo>
                  <a:pt x="12191999" y="4753190"/>
                </a:lnTo>
                <a:lnTo>
                  <a:pt x="12191999" y="6858000"/>
                </a:lnTo>
                <a:lnTo>
                  <a:pt x="0" y="6858000"/>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23488"/>
            <a:ext cx="8143461" cy="1676097"/>
          </a:xfrm>
        </p:spPr>
        <p:txBody>
          <a:bodyPr anchor="b" anchorCtr="0">
            <a:noAutofit/>
          </a:bodyPr>
          <a:lstStyle>
            <a:lvl1pPr algn="l">
              <a:lnSpc>
                <a:spcPts val="4100"/>
              </a:lnSpc>
              <a:defRPr sz="3600">
                <a:solidFill>
                  <a:schemeClr val="bg1"/>
                </a:solidFill>
              </a:defRPr>
            </a:lvl1pPr>
          </a:lstStyle>
          <a:p>
            <a:r>
              <a:rPr lang="nl-NL" dirty="0"/>
              <a:t>Titel maximaal drie </a:t>
            </a:r>
            <a:br>
              <a:rPr lang="nl-NL" dirty="0"/>
            </a:br>
            <a:r>
              <a:rPr lang="nl-NL" dirty="0"/>
              <a:t>regels binnen dit blauwe vlak,</a:t>
            </a:r>
            <a:br>
              <a:rPr lang="nl-NL" dirty="0"/>
            </a:br>
            <a:r>
              <a:rPr lang="nl-NL" dirty="0"/>
              <a:t>zorg dat de tekst niet over foto valt.</a:t>
            </a:r>
          </a:p>
        </p:txBody>
      </p:sp>
      <p:pic>
        <p:nvPicPr>
          <p:cNvPr id="10" name="Afbeelding 9" descr="Afbeelding met Graphics, Lettertype, logo, grafische vormgeving&#10;&#10;Automatisch gegenereerde beschrijving">
            <a:extLst>
              <a:ext uri="{FF2B5EF4-FFF2-40B4-BE49-F238E27FC236}">
                <a16:creationId xmlns:a16="http://schemas.microsoft.com/office/drawing/2014/main" id="{218F1C57-AAB2-0864-777A-89456DB7AA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22" y="0"/>
            <a:ext cx="3667539" cy="1877224"/>
          </a:xfrm>
          <a:prstGeom prst="rect">
            <a:avLst/>
          </a:prstGeom>
        </p:spPr>
      </p:pic>
      <p:sp>
        <p:nvSpPr>
          <p:cNvPr id="5" name="Tijdelijke aanduiding voor datum 3">
            <a:extLst>
              <a:ext uri="{FF2B5EF4-FFF2-40B4-BE49-F238E27FC236}">
                <a16:creationId xmlns:a16="http://schemas.microsoft.com/office/drawing/2014/main" id="{90E5CC5D-C86B-674B-A859-75257796743F}"/>
              </a:ext>
            </a:extLst>
          </p:cNvPr>
          <p:cNvSpPr>
            <a:spLocks noGrp="1"/>
          </p:cNvSpPr>
          <p:nvPr>
            <p:ph type="dt" sz="half" idx="10"/>
          </p:nvPr>
        </p:nvSpPr>
        <p:spPr>
          <a:xfrm>
            <a:off x="8881363" y="5873985"/>
            <a:ext cx="2326907"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fld id="{66E03E3F-1C59-0B4D-BD73-DC72C6E745BC}" type="datetime1">
              <a:rPr lang="nl-NL" smtClean="0"/>
              <a:t>28-07-2025</a:t>
            </a:fld>
            <a:endParaRPr lang="nl-NL" dirty="0"/>
          </a:p>
        </p:txBody>
      </p:sp>
      <p:sp>
        <p:nvSpPr>
          <p:cNvPr id="6" name="Tijdelijke aanduiding voor voettekst 4">
            <a:extLst>
              <a:ext uri="{FF2B5EF4-FFF2-40B4-BE49-F238E27FC236}">
                <a16:creationId xmlns:a16="http://schemas.microsoft.com/office/drawing/2014/main" id="{5EFF1FB7-7268-1B0B-C8C0-6EB38FBBCE8F}"/>
              </a:ext>
            </a:extLst>
          </p:cNvPr>
          <p:cNvSpPr>
            <a:spLocks noGrp="1"/>
          </p:cNvSpPr>
          <p:nvPr>
            <p:ph type="ftr" sz="quarter" idx="11"/>
          </p:nvPr>
        </p:nvSpPr>
        <p:spPr>
          <a:xfrm>
            <a:off x="8881363" y="6212798"/>
            <a:ext cx="2740794"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r>
              <a:rPr lang="nl-NL" dirty="0"/>
              <a:t>Naam Presentator</a:t>
            </a:r>
          </a:p>
        </p:txBody>
      </p:sp>
    </p:spTree>
    <p:extLst>
      <p:ext uri="{BB962C8B-B14F-4D97-AF65-F5344CB8AC3E}">
        <p14:creationId xmlns:p14="http://schemas.microsoft.com/office/powerpoint/2010/main" val="175055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 Titelpagina voldoende water">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DFE8FA-FB30-0428-7C0A-03C4C805B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1418" y="-2134994"/>
            <a:ext cx="11323983" cy="8492988"/>
          </a:xfrm>
          <a:prstGeom prst="rect">
            <a:avLst/>
          </a:prstGeom>
        </p:spPr>
      </p:pic>
      <p:sp>
        <p:nvSpPr>
          <p:cNvPr id="20" name="Vrije vorm 19">
            <a:extLst>
              <a:ext uri="{FF2B5EF4-FFF2-40B4-BE49-F238E27FC236}">
                <a16:creationId xmlns:a16="http://schemas.microsoft.com/office/drawing/2014/main" id="{198A07BF-1E33-D28B-0173-1ED0309A7365}"/>
              </a:ext>
            </a:extLst>
          </p:cNvPr>
          <p:cNvSpPr/>
          <p:nvPr userDrawn="1"/>
        </p:nvSpPr>
        <p:spPr>
          <a:xfrm>
            <a:off x="0" y="0"/>
            <a:ext cx="12191999" cy="6858000"/>
          </a:xfrm>
          <a:custGeom>
            <a:avLst/>
            <a:gdLst>
              <a:gd name="connsiteX0" fmla="*/ 0 w 12191999"/>
              <a:gd name="connsiteY0" fmla="*/ 0 h 6858000"/>
              <a:gd name="connsiteX1" fmla="*/ 702537 w 12191999"/>
              <a:gd name="connsiteY1" fmla="*/ 0 h 6858000"/>
              <a:gd name="connsiteX2" fmla="*/ 767037 w 12191999"/>
              <a:gd name="connsiteY2" fmla="*/ 190624 h 6858000"/>
              <a:gd name="connsiteX3" fmla="*/ 8526385 w 12191999"/>
              <a:gd name="connsiteY3" fmla="*/ 5610952 h 6858000"/>
              <a:gd name="connsiteX4" fmla="*/ 12107695 w 12191999"/>
              <a:gd name="connsiteY4" fmla="*/ 4796367 h 6858000"/>
              <a:gd name="connsiteX5" fmla="*/ 12191999 w 12191999"/>
              <a:gd name="connsiteY5" fmla="*/ 475319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702537" y="0"/>
                </a:lnTo>
                <a:lnTo>
                  <a:pt x="767037" y="190624"/>
                </a:lnTo>
                <a:cubicBezTo>
                  <a:pt x="1925169" y="3353630"/>
                  <a:pt x="4962165" y="5610952"/>
                  <a:pt x="8526385" y="5610952"/>
                </a:cubicBezTo>
                <a:cubicBezTo>
                  <a:pt x="9809505" y="5610952"/>
                  <a:pt x="11024295" y="5318403"/>
                  <a:pt x="12107695" y="4796367"/>
                </a:cubicBezTo>
                <a:lnTo>
                  <a:pt x="12191999" y="4753190"/>
                </a:lnTo>
                <a:lnTo>
                  <a:pt x="12191999" y="6858000"/>
                </a:lnTo>
                <a:lnTo>
                  <a:pt x="0" y="6858000"/>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4923488"/>
            <a:ext cx="8143461" cy="1676097"/>
          </a:xfrm>
        </p:spPr>
        <p:txBody>
          <a:bodyPr anchor="b" anchorCtr="0">
            <a:noAutofit/>
          </a:bodyPr>
          <a:lstStyle>
            <a:lvl1pPr algn="l">
              <a:lnSpc>
                <a:spcPts val="4100"/>
              </a:lnSpc>
              <a:defRPr sz="3600">
                <a:solidFill>
                  <a:schemeClr val="bg1"/>
                </a:solidFill>
              </a:defRPr>
            </a:lvl1pPr>
          </a:lstStyle>
          <a:p>
            <a:r>
              <a:rPr lang="nl-NL" dirty="0"/>
              <a:t>Titel maximaal drie </a:t>
            </a:r>
            <a:br>
              <a:rPr lang="nl-NL" dirty="0"/>
            </a:br>
            <a:r>
              <a:rPr lang="nl-NL" dirty="0"/>
              <a:t>regels binnen dit blauwe vlak,</a:t>
            </a:r>
            <a:br>
              <a:rPr lang="nl-NL" dirty="0"/>
            </a:br>
            <a:r>
              <a:rPr lang="nl-NL" dirty="0"/>
              <a:t>zorg dat de tekst niet over foto valt.</a:t>
            </a:r>
          </a:p>
        </p:txBody>
      </p:sp>
      <p:pic>
        <p:nvPicPr>
          <p:cNvPr id="10" name="Afbeelding 9" descr="Afbeelding met Graphics, Lettertype, logo, grafische vormgeving&#10;&#10;Automatisch gegenereerde beschrijving">
            <a:extLst>
              <a:ext uri="{FF2B5EF4-FFF2-40B4-BE49-F238E27FC236}">
                <a16:creationId xmlns:a16="http://schemas.microsoft.com/office/drawing/2014/main" id="{218F1C57-AAB2-0864-777A-89456DB7AA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22" y="0"/>
            <a:ext cx="3667539" cy="1877224"/>
          </a:xfrm>
          <a:prstGeom prst="rect">
            <a:avLst/>
          </a:prstGeom>
        </p:spPr>
      </p:pic>
      <p:sp>
        <p:nvSpPr>
          <p:cNvPr id="5" name="Tijdelijke aanduiding voor datum 3">
            <a:extLst>
              <a:ext uri="{FF2B5EF4-FFF2-40B4-BE49-F238E27FC236}">
                <a16:creationId xmlns:a16="http://schemas.microsoft.com/office/drawing/2014/main" id="{90E5CC5D-C86B-674B-A859-75257796743F}"/>
              </a:ext>
            </a:extLst>
          </p:cNvPr>
          <p:cNvSpPr>
            <a:spLocks noGrp="1"/>
          </p:cNvSpPr>
          <p:nvPr>
            <p:ph type="dt" sz="half" idx="10"/>
          </p:nvPr>
        </p:nvSpPr>
        <p:spPr>
          <a:xfrm>
            <a:off x="8881363" y="5873985"/>
            <a:ext cx="2326907"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fld id="{66E03E3F-1C59-0B4D-BD73-DC72C6E745BC}" type="datetime1">
              <a:rPr lang="nl-NL" smtClean="0"/>
              <a:t>28-07-2025</a:t>
            </a:fld>
            <a:endParaRPr lang="nl-NL" dirty="0"/>
          </a:p>
        </p:txBody>
      </p:sp>
      <p:sp>
        <p:nvSpPr>
          <p:cNvPr id="6" name="Tijdelijke aanduiding voor voettekst 4">
            <a:extLst>
              <a:ext uri="{FF2B5EF4-FFF2-40B4-BE49-F238E27FC236}">
                <a16:creationId xmlns:a16="http://schemas.microsoft.com/office/drawing/2014/main" id="{5EFF1FB7-7268-1B0B-C8C0-6EB38FBBCE8F}"/>
              </a:ext>
            </a:extLst>
          </p:cNvPr>
          <p:cNvSpPr>
            <a:spLocks noGrp="1"/>
          </p:cNvSpPr>
          <p:nvPr>
            <p:ph type="ftr" sz="quarter" idx="11"/>
          </p:nvPr>
        </p:nvSpPr>
        <p:spPr>
          <a:xfrm>
            <a:off x="8881363" y="6212798"/>
            <a:ext cx="2740794" cy="365125"/>
          </a:xfrm>
          <a:prstGeom prst="rect">
            <a:avLst/>
          </a:prstGeom>
        </p:spPr>
        <p:txBody>
          <a:bodyPr/>
          <a:lstStyle>
            <a:lvl1pPr>
              <a:defRPr sz="1500">
                <a:solidFill>
                  <a:schemeClr val="bg1"/>
                </a:solidFill>
                <a:latin typeface="Arial" panose="020B0604020202020204" pitchFamily="34" charset="0"/>
                <a:cs typeface="Arial" panose="020B0604020202020204" pitchFamily="34" charset="0"/>
              </a:defRPr>
            </a:lvl1pPr>
          </a:lstStyle>
          <a:p>
            <a:r>
              <a:rPr lang="nl-NL" dirty="0"/>
              <a:t>Naam Presentator</a:t>
            </a:r>
          </a:p>
        </p:txBody>
      </p:sp>
    </p:spTree>
    <p:extLst>
      <p:ext uri="{BB962C8B-B14F-4D97-AF65-F5344CB8AC3E}">
        <p14:creationId xmlns:p14="http://schemas.microsoft.com/office/powerpoint/2010/main" val="121177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 Hoofdstuk Droge voe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76" y="-1067263"/>
            <a:ext cx="13392000" cy="10044000"/>
          </a:xfrm>
          <a:prstGeom prst="rect">
            <a:avLst/>
          </a:prstGeom>
        </p:spPr>
      </p:pic>
      <p:sp>
        <p:nvSpPr>
          <p:cNvPr id="9" name="Vrije vorm 8">
            <a:extLst>
              <a:ext uri="{FF2B5EF4-FFF2-40B4-BE49-F238E27FC236}">
                <a16:creationId xmlns:a16="http://schemas.microsoft.com/office/drawing/2014/main" id="{B6F8B97B-BFDD-4D8F-CBAE-548AAAFF3C7B}"/>
              </a:ext>
            </a:extLst>
          </p:cNvPr>
          <p:cNvSpPr/>
          <p:nvPr userDrawn="1"/>
        </p:nvSpPr>
        <p:spPr>
          <a:xfrm>
            <a:off x="-33876" y="1"/>
            <a:ext cx="8140660" cy="4843975"/>
          </a:xfrm>
          <a:custGeom>
            <a:avLst/>
            <a:gdLst>
              <a:gd name="connsiteX0" fmla="*/ 0 w 8140660"/>
              <a:gd name="connsiteY0" fmla="*/ 0 h 4843975"/>
              <a:gd name="connsiteX1" fmla="*/ 8140660 w 8140660"/>
              <a:gd name="connsiteY1" fmla="*/ 0 h 4843975"/>
              <a:gd name="connsiteX2" fmla="*/ 8079154 w 8140660"/>
              <a:gd name="connsiteY2" fmla="*/ 266490 h 4843975"/>
              <a:gd name="connsiteX3" fmla="*/ 2168654 w 8140660"/>
              <a:gd name="connsiteY3" fmla="*/ 4843975 h 4843975"/>
              <a:gd name="connsiteX4" fmla="*/ 70366 w 8140660"/>
              <a:gd name="connsiteY4" fmla="*/ 4473669 h 4843975"/>
              <a:gd name="connsiteX5" fmla="*/ 0 w 8140660"/>
              <a:gd name="connsiteY5" fmla="*/ 4445925 h 484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660" h="4843975">
                <a:moveTo>
                  <a:pt x="0" y="0"/>
                </a:moveTo>
                <a:lnTo>
                  <a:pt x="8140660" y="0"/>
                </a:lnTo>
                <a:lnTo>
                  <a:pt x="8079154" y="266490"/>
                </a:lnTo>
                <a:cubicBezTo>
                  <a:pt x="7401877" y="2898856"/>
                  <a:pt x="5012419" y="4843975"/>
                  <a:pt x="2168654" y="4843975"/>
                </a:cubicBezTo>
                <a:cubicBezTo>
                  <a:pt x="1431382" y="4843975"/>
                  <a:pt x="724646" y="4713233"/>
                  <a:pt x="70366" y="4473669"/>
                </a:cubicBezTo>
                <a:lnTo>
                  <a:pt x="0" y="444592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616226"/>
            <a:ext cx="7227406" cy="3021495"/>
          </a:xfrm>
        </p:spPr>
        <p:txBody>
          <a:bodyPr anchor="t" anchorCtr="0">
            <a:noAutofit/>
          </a:bodyPr>
          <a:lstStyle>
            <a:lvl1pPr algn="l">
              <a:lnSpc>
                <a:spcPct val="100000"/>
              </a:lnSpc>
              <a:defRPr sz="5400">
                <a:solidFill>
                  <a:schemeClr val="bg1"/>
                </a:solidFill>
              </a:defRPr>
            </a:lvl1pPr>
          </a:lstStyle>
          <a:p>
            <a:r>
              <a:rPr lang="nl-NL" dirty="0"/>
              <a:t>Titel maximaal drie regels binnen dit blauwe vlak</a:t>
            </a:r>
          </a:p>
        </p:txBody>
      </p:sp>
    </p:spTree>
    <p:extLst>
      <p:ext uri="{BB962C8B-B14F-4D97-AF65-F5344CB8AC3E}">
        <p14:creationId xmlns:p14="http://schemas.microsoft.com/office/powerpoint/2010/main" val="44365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 Hoofdstuk Schoon water">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969CF46-7831-CDCE-CC48-2ABD525BE71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876" y="2"/>
            <a:ext cx="12225876" cy="6857997"/>
          </a:xfrm>
          <a:prstGeom prst="rect">
            <a:avLst/>
          </a:prstGeom>
        </p:spPr>
      </p:pic>
      <p:sp>
        <p:nvSpPr>
          <p:cNvPr id="9" name="Vrije vorm 8">
            <a:extLst>
              <a:ext uri="{FF2B5EF4-FFF2-40B4-BE49-F238E27FC236}">
                <a16:creationId xmlns:a16="http://schemas.microsoft.com/office/drawing/2014/main" id="{B6F8B97B-BFDD-4D8F-CBAE-548AAAFF3C7B}"/>
              </a:ext>
            </a:extLst>
          </p:cNvPr>
          <p:cNvSpPr/>
          <p:nvPr userDrawn="1"/>
        </p:nvSpPr>
        <p:spPr>
          <a:xfrm>
            <a:off x="-33876" y="1"/>
            <a:ext cx="8140660" cy="4843975"/>
          </a:xfrm>
          <a:custGeom>
            <a:avLst/>
            <a:gdLst>
              <a:gd name="connsiteX0" fmla="*/ 0 w 8140660"/>
              <a:gd name="connsiteY0" fmla="*/ 0 h 4843975"/>
              <a:gd name="connsiteX1" fmla="*/ 8140660 w 8140660"/>
              <a:gd name="connsiteY1" fmla="*/ 0 h 4843975"/>
              <a:gd name="connsiteX2" fmla="*/ 8079154 w 8140660"/>
              <a:gd name="connsiteY2" fmla="*/ 266490 h 4843975"/>
              <a:gd name="connsiteX3" fmla="*/ 2168654 w 8140660"/>
              <a:gd name="connsiteY3" fmla="*/ 4843975 h 4843975"/>
              <a:gd name="connsiteX4" fmla="*/ 70366 w 8140660"/>
              <a:gd name="connsiteY4" fmla="*/ 4473669 h 4843975"/>
              <a:gd name="connsiteX5" fmla="*/ 0 w 8140660"/>
              <a:gd name="connsiteY5" fmla="*/ 4445925 h 484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660" h="4843975">
                <a:moveTo>
                  <a:pt x="0" y="0"/>
                </a:moveTo>
                <a:lnTo>
                  <a:pt x="8140660" y="0"/>
                </a:lnTo>
                <a:lnTo>
                  <a:pt x="8079154" y="266490"/>
                </a:lnTo>
                <a:cubicBezTo>
                  <a:pt x="7401877" y="2898856"/>
                  <a:pt x="5012419" y="4843975"/>
                  <a:pt x="2168654" y="4843975"/>
                </a:cubicBezTo>
                <a:cubicBezTo>
                  <a:pt x="1431382" y="4843975"/>
                  <a:pt x="724646" y="4713233"/>
                  <a:pt x="70366" y="4473669"/>
                </a:cubicBezTo>
                <a:lnTo>
                  <a:pt x="0" y="444592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616226"/>
            <a:ext cx="7227406" cy="3021495"/>
          </a:xfrm>
        </p:spPr>
        <p:txBody>
          <a:bodyPr anchor="t" anchorCtr="0">
            <a:noAutofit/>
          </a:bodyPr>
          <a:lstStyle>
            <a:lvl1pPr algn="l">
              <a:lnSpc>
                <a:spcPct val="100000"/>
              </a:lnSpc>
              <a:defRPr sz="5400">
                <a:solidFill>
                  <a:schemeClr val="bg1"/>
                </a:solidFill>
              </a:defRPr>
            </a:lvl1pPr>
          </a:lstStyle>
          <a:p>
            <a:r>
              <a:rPr lang="nl-NL" dirty="0"/>
              <a:t>Titel maximaal drie regels binnen dit blauwe vlak</a:t>
            </a:r>
          </a:p>
        </p:txBody>
      </p:sp>
    </p:spTree>
    <p:extLst>
      <p:ext uri="{BB962C8B-B14F-4D97-AF65-F5344CB8AC3E}">
        <p14:creationId xmlns:p14="http://schemas.microsoft.com/office/powerpoint/2010/main" val="143690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3 Hoofdstuk Voldoende water">
    <p:spTree>
      <p:nvGrpSpPr>
        <p:cNvPr id="1" name=""/>
        <p:cNvGrpSpPr/>
        <p:nvPr/>
      </p:nvGrpSpPr>
      <p:grpSpPr>
        <a:xfrm>
          <a:off x="0" y="0"/>
          <a:ext cx="0" cy="0"/>
          <a:chOff x="0" y="0"/>
          <a:chExt cx="0" cy="0"/>
        </a:xfrm>
      </p:grpSpPr>
      <p:pic>
        <p:nvPicPr>
          <p:cNvPr id="13" name="Afbeelding 12" descr="Afbeelding met gras, buitenshuis, kleding, persoon&#10;&#10;Automatisch gegenereerde beschrijving">
            <a:extLst>
              <a:ext uri="{FF2B5EF4-FFF2-40B4-BE49-F238E27FC236}">
                <a16:creationId xmlns:a16="http://schemas.microsoft.com/office/drawing/2014/main" id="{E969CF46-7831-CDCE-CC48-2ABD525BE71B}"/>
              </a:ext>
            </a:extLst>
          </p:cNvPr>
          <p:cNvPicPr>
            <a:picLocks noChangeAspect="1"/>
          </p:cNvPicPr>
          <p:nvPr userDrawn="1"/>
        </p:nvPicPr>
        <p:blipFill rotWithShape="1">
          <a:blip r:embed="rId2"/>
          <a:srcRect t="15648"/>
          <a:stretch/>
        </p:blipFill>
        <p:spPr>
          <a:xfrm>
            <a:off x="-33876" y="2"/>
            <a:ext cx="12225878" cy="6857998"/>
          </a:xfrm>
          <a:prstGeom prst="rect">
            <a:avLst/>
          </a:prstGeom>
        </p:spPr>
      </p:pic>
      <p:sp>
        <p:nvSpPr>
          <p:cNvPr id="9" name="Vrije vorm 8">
            <a:extLst>
              <a:ext uri="{FF2B5EF4-FFF2-40B4-BE49-F238E27FC236}">
                <a16:creationId xmlns:a16="http://schemas.microsoft.com/office/drawing/2014/main" id="{B6F8B97B-BFDD-4D8F-CBAE-548AAAFF3C7B}"/>
              </a:ext>
            </a:extLst>
          </p:cNvPr>
          <p:cNvSpPr/>
          <p:nvPr userDrawn="1"/>
        </p:nvSpPr>
        <p:spPr>
          <a:xfrm>
            <a:off x="-33876" y="1"/>
            <a:ext cx="8140660" cy="4843975"/>
          </a:xfrm>
          <a:custGeom>
            <a:avLst/>
            <a:gdLst>
              <a:gd name="connsiteX0" fmla="*/ 0 w 8140660"/>
              <a:gd name="connsiteY0" fmla="*/ 0 h 4843975"/>
              <a:gd name="connsiteX1" fmla="*/ 8140660 w 8140660"/>
              <a:gd name="connsiteY1" fmla="*/ 0 h 4843975"/>
              <a:gd name="connsiteX2" fmla="*/ 8079154 w 8140660"/>
              <a:gd name="connsiteY2" fmla="*/ 266490 h 4843975"/>
              <a:gd name="connsiteX3" fmla="*/ 2168654 w 8140660"/>
              <a:gd name="connsiteY3" fmla="*/ 4843975 h 4843975"/>
              <a:gd name="connsiteX4" fmla="*/ 70366 w 8140660"/>
              <a:gd name="connsiteY4" fmla="*/ 4473669 h 4843975"/>
              <a:gd name="connsiteX5" fmla="*/ 0 w 8140660"/>
              <a:gd name="connsiteY5" fmla="*/ 4445925 h 484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660" h="4843975">
                <a:moveTo>
                  <a:pt x="0" y="0"/>
                </a:moveTo>
                <a:lnTo>
                  <a:pt x="8140660" y="0"/>
                </a:lnTo>
                <a:lnTo>
                  <a:pt x="8079154" y="266490"/>
                </a:lnTo>
                <a:cubicBezTo>
                  <a:pt x="7401877" y="2898856"/>
                  <a:pt x="5012419" y="4843975"/>
                  <a:pt x="2168654" y="4843975"/>
                </a:cubicBezTo>
                <a:cubicBezTo>
                  <a:pt x="1431382" y="4843975"/>
                  <a:pt x="724646" y="4713233"/>
                  <a:pt x="70366" y="4473669"/>
                </a:cubicBezTo>
                <a:lnTo>
                  <a:pt x="0" y="4445925"/>
                </a:lnTo>
                <a:close/>
              </a:path>
            </a:pathLst>
          </a:custGeom>
          <a:gradFill>
            <a:gsLst>
              <a:gs pos="0">
                <a:schemeClr val="accent5"/>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b="0" i="0" dirty="0">
              <a:latin typeface="Arial" panose="020B0604020202020204" pitchFamily="34" charset="0"/>
            </a:endParaRPr>
          </a:p>
        </p:txBody>
      </p:sp>
      <p:pic>
        <p:nvPicPr>
          <p:cNvPr id="11" name="Afbeelding 10">
            <a:extLst>
              <a:ext uri="{FF2B5EF4-FFF2-40B4-BE49-F238E27FC236}">
                <a16:creationId xmlns:a16="http://schemas.microsoft.com/office/drawing/2014/main" id="{20C43A2F-FDE8-A216-A295-E7E1DF49774F}"/>
              </a:ext>
            </a:extLst>
          </p:cNvPr>
          <p:cNvPicPr>
            <a:picLocks noChangeAspect="1"/>
          </p:cNvPicPr>
          <p:nvPr userDrawn="1"/>
        </p:nvPicPr>
        <p:blipFill>
          <a:blip r:embed="rId3"/>
          <a:srcRect/>
          <a:stretch/>
        </p:blipFill>
        <p:spPr>
          <a:xfrm>
            <a:off x="9894328" y="0"/>
            <a:ext cx="2297672" cy="1174749"/>
          </a:xfrm>
          <a:prstGeom prst="rect">
            <a:avLst/>
          </a:prstGeom>
        </p:spPr>
      </p:pic>
      <p:sp>
        <p:nvSpPr>
          <p:cNvPr id="2" name="Titel 1">
            <a:extLst>
              <a:ext uri="{FF2B5EF4-FFF2-40B4-BE49-F238E27FC236}">
                <a16:creationId xmlns:a16="http://schemas.microsoft.com/office/drawing/2014/main" id="{1C5E13B3-F880-2894-7007-922E2EC7367A}"/>
              </a:ext>
            </a:extLst>
          </p:cNvPr>
          <p:cNvSpPr>
            <a:spLocks noGrp="1"/>
          </p:cNvSpPr>
          <p:nvPr>
            <p:ph type="ctrTitle" hasCustomPrompt="1"/>
          </p:nvPr>
        </p:nvSpPr>
        <p:spPr>
          <a:xfrm>
            <a:off x="430695" y="616226"/>
            <a:ext cx="7227406" cy="3021495"/>
          </a:xfrm>
        </p:spPr>
        <p:txBody>
          <a:bodyPr anchor="t" anchorCtr="0">
            <a:noAutofit/>
          </a:bodyPr>
          <a:lstStyle>
            <a:lvl1pPr algn="l">
              <a:lnSpc>
                <a:spcPct val="100000"/>
              </a:lnSpc>
              <a:defRPr sz="5400">
                <a:solidFill>
                  <a:schemeClr val="bg1"/>
                </a:solidFill>
              </a:defRPr>
            </a:lvl1pPr>
          </a:lstStyle>
          <a:p>
            <a:r>
              <a:rPr lang="nl-NL" dirty="0"/>
              <a:t>Titel maximaal drie regels binnen dit blauwe vlak</a:t>
            </a:r>
          </a:p>
        </p:txBody>
      </p:sp>
    </p:spTree>
    <p:extLst>
      <p:ext uri="{BB962C8B-B14F-4D97-AF65-F5344CB8AC3E}">
        <p14:creationId xmlns:p14="http://schemas.microsoft.com/office/powerpoint/2010/main" val="4050065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5369337-0930-23DB-6812-4145A45FB920}"/>
              </a:ext>
            </a:extLst>
          </p:cNvPr>
          <p:cNvSpPr>
            <a:spLocks noGrp="1"/>
          </p:cNvSpPr>
          <p:nvPr>
            <p:ph type="title"/>
          </p:nvPr>
        </p:nvSpPr>
        <p:spPr>
          <a:xfrm>
            <a:off x="513735" y="624146"/>
            <a:ext cx="10515600" cy="720000"/>
          </a:xfrm>
          <a:prstGeom prst="rect">
            <a:avLst/>
          </a:prstGeom>
        </p:spPr>
        <p:txBody>
          <a:bodyPr vert="horz" lIns="91440" tIns="45720" rIns="91440" bIns="45720" rtlCol="0" anchor="t"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03DE0045-ABA7-3832-9203-84DCC9A2173E}"/>
              </a:ext>
            </a:extLst>
          </p:cNvPr>
          <p:cNvSpPr>
            <a:spLocks noGrp="1"/>
          </p:cNvSpPr>
          <p:nvPr>
            <p:ph type="body" idx="1"/>
          </p:nvPr>
        </p:nvSpPr>
        <p:spPr>
          <a:xfrm>
            <a:off x="513735" y="1440000"/>
            <a:ext cx="10515600" cy="4692291"/>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13317896"/>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61" r:id="rId3"/>
    <p:sldLayoutId id="2147483685" r:id="rId4"/>
    <p:sldLayoutId id="2147483686" r:id="rId5"/>
    <p:sldLayoutId id="2147483687" r:id="rId6"/>
    <p:sldLayoutId id="2147483689" r:id="rId7"/>
    <p:sldLayoutId id="2147483688" r:id="rId8"/>
    <p:sldLayoutId id="2147483662" r:id="rId9"/>
    <p:sldLayoutId id="2147483690" r:id="rId10"/>
    <p:sldLayoutId id="2147483663" r:id="rId11"/>
    <p:sldLayoutId id="2147483691" r:id="rId12"/>
    <p:sldLayoutId id="2147483677" r:id="rId13"/>
    <p:sldLayoutId id="2147483650" r:id="rId14"/>
    <p:sldLayoutId id="2147483652" r:id="rId15"/>
    <p:sldLayoutId id="2147483682" r:id="rId16"/>
    <p:sldLayoutId id="2147483673" r:id="rId17"/>
    <p:sldLayoutId id="2147483678" r:id="rId18"/>
    <p:sldLayoutId id="2147483669" r:id="rId19"/>
    <p:sldLayoutId id="2147483679" r:id="rId20"/>
    <p:sldLayoutId id="2147483672" r:id="rId21"/>
    <p:sldLayoutId id="2147483681" r:id="rId22"/>
    <p:sldLayoutId id="2147483655" r:id="rId23"/>
  </p:sldLayoutIdLst>
  <p:hf sldNum="0" hdr="0"/>
  <p:txStyles>
    <p:titleStyle>
      <a:lvl1pPr algn="l" defTabSz="914400" rtl="0" eaLnBrk="1" latinLnBrk="0" hangingPunct="1">
        <a:lnSpc>
          <a:spcPts val="3000"/>
        </a:lnSpc>
        <a:spcBef>
          <a:spcPct val="0"/>
        </a:spcBef>
        <a:buNone/>
        <a:defRPr sz="300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tabLst/>
        <a:defRPr sz="2000" b="0" kern="1200">
          <a:solidFill>
            <a:schemeClr val="tx1"/>
          </a:solidFill>
          <a:latin typeface="Arial" panose="020B0604020202020204" pitchFamily="34" charset="0"/>
          <a:ea typeface="+mn-ea"/>
          <a:cs typeface="Arial" panose="020B0604020202020204" pitchFamily="34" charset="0"/>
        </a:defRPr>
      </a:lvl1pPr>
      <a:lvl2pPr marL="184150" indent="-174625"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536575" indent="-225425"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846138" indent="-266700"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158875" indent="-266700"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811B4-B228-737C-12E1-9392F77174AB}"/>
              </a:ext>
            </a:extLst>
          </p:cNvPr>
          <p:cNvSpPr>
            <a:spLocks noGrp="1"/>
          </p:cNvSpPr>
          <p:nvPr>
            <p:ph type="ctrTitle"/>
          </p:nvPr>
        </p:nvSpPr>
        <p:spPr>
          <a:xfrm>
            <a:off x="324015" y="4623706"/>
            <a:ext cx="8143461" cy="1690129"/>
          </a:xfrm>
        </p:spPr>
        <p:txBody>
          <a:bodyPr/>
          <a:lstStyle/>
          <a:p>
            <a:r>
              <a:rPr lang="nl-NL" dirty="0"/>
              <a:t>Flexibel peilbeheer met molen- en stuwrechten</a:t>
            </a:r>
          </a:p>
        </p:txBody>
      </p:sp>
      <p:sp>
        <p:nvSpPr>
          <p:cNvPr id="3" name="Tijdelijke aanduiding voor datum 2">
            <a:extLst>
              <a:ext uri="{FF2B5EF4-FFF2-40B4-BE49-F238E27FC236}">
                <a16:creationId xmlns:a16="http://schemas.microsoft.com/office/drawing/2014/main" id="{0AA2EEAA-61EA-9D41-1C77-D09F1F8DBD23}"/>
              </a:ext>
            </a:extLst>
          </p:cNvPr>
          <p:cNvSpPr>
            <a:spLocks noGrp="1"/>
          </p:cNvSpPr>
          <p:nvPr>
            <p:ph type="dt" sz="half" idx="10"/>
          </p:nvPr>
        </p:nvSpPr>
        <p:spPr/>
        <p:txBody>
          <a:bodyPr/>
          <a:lstStyle/>
          <a:p>
            <a:r>
              <a:rPr lang="nl-NL" dirty="0"/>
              <a:t>11 juni 2025</a:t>
            </a:r>
          </a:p>
        </p:txBody>
      </p:sp>
      <p:sp>
        <p:nvSpPr>
          <p:cNvPr id="4" name="Tijdelijke aanduiding voor voettekst 3">
            <a:extLst>
              <a:ext uri="{FF2B5EF4-FFF2-40B4-BE49-F238E27FC236}">
                <a16:creationId xmlns:a16="http://schemas.microsoft.com/office/drawing/2014/main" id="{8CF5FED6-BACE-30B7-7D87-1BB4436D3FA9}"/>
              </a:ext>
            </a:extLst>
          </p:cNvPr>
          <p:cNvSpPr>
            <a:spLocks noGrp="1"/>
          </p:cNvSpPr>
          <p:nvPr>
            <p:ph type="ftr" sz="quarter" idx="11"/>
          </p:nvPr>
        </p:nvSpPr>
        <p:spPr/>
        <p:txBody>
          <a:bodyPr/>
          <a:lstStyle/>
          <a:p>
            <a:r>
              <a:rPr lang="nl-NL" dirty="0"/>
              <a:t>Hans Koekkoek</a:t>
            </a:r>
          </a:p>
        </p:txBody>
      </p:sp>
      <p:pic>
        <p:nvPicPr>
          <p:cNvPr id="5" name="Afbeelding 4"/>
          <p:cNvPicPr>
            <a:picLocks noChangeAspect="1"/>
          </p:cNvPicPr>
          <p:nvPr/>
        </p:nvPicPr>
        <p:blipFill>
          <a:blip r:embed="rId3"/>
          <a:stretch>
            <a:fillRect/>
          </a:stretch>
        </p:blipFill>
        <p:spPr>
          <a:xfrm>
            <a:off x="647055" y="6056547"/>
            <a:ext cx="6078239" cy="1152244"/>
          </a:xfrm>
          <a:prstGeom prst="rect">
            <a:avLst/>
          </a:prstGeom>
        </p:spPr>
      </p:pic>
    </p:spTree>
    <p:extLst>
      <p:ext uri="{BB962C8B-B14F-4D97-AF65-F5344CB8AC3E}">
        <p14:creationId xmlns:p14="http://schemas.microsoft.com/office/powerpoint/2010/main" val="29980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Molenpeilen 2023</a:t>
            </a:r>
          </a:p>
        </p:txBody>
      </p:sp>
      <p:sp>
        <p:nvSpPr>
          <p:cNvPr id="3" name="Tijdelijke aanduiding voor inhoud 2"/>
          <p:cNvSpPr>
            <a:spLocks noGrp="1"/>
          </p:cNvSpPr>
          <p:nvPr>
            <p:ph idx="1"/>
          </p:nvPr>
        </p:nvSpPr>
        <p:spPr>
          <a:xfrm>
            <a:off x="2666385" y="2021025"/>
            <a:ext cx="5144115" cy="4692291"/>
          </a:xfrm>
        </p:spPr>
        <p:txBody>
          <a:bodyPr/>
          <a:lstStyle/>
          <a:p>
            <a:r>
              <a:rPr lang="nl-NL" dirty="0"/>
              <a:t>Maalpeil (winter) 14,95m NAP</a:t>
            </a:r>
          </a:p>
          <a:p>
            <a:r>
              <a:rPr lang="nl-NL" dirty="0"/>
              <a:t>Maalpeil (zomer) 14,75m </a:t>
            </a:r>
          </a:p>
          <a:p>
            <a:r>
              <a:rPr lang="nl-NL" dirty="0"/>
              <a:t>Minimumpeil 14,50 </a:t>
            </a:r>
          </a:p>
          <a:p>
            <a:endParaRPr lang="nl-NL" dirty="0"/>
          </a:p>
          <a:p>
            <a:r>
              <a:rPr lang="nl-NL" dirty="0"/>
              <a:t>Streefpeil 14,55m </a:t>
            </a:r>
          </a:p>
          <a:p>
            <a:endParaRPr lang="nl-NL" dirty="0"/>
          </a:p>
          <a:p>
            <a:r>
              <a:rPr lang="nl-NL" i="1" dirty="0"/>
              <a:t>Peilen passend bij de molen en nauwkeurige sturing van de Kleine Dommel</a:t>
            </a:r>
          </a:p>
          <a:p>
            <a:endParaRPr lang="nl-NL" dirty="0"/>
          </a:p>
        </p:txBody>
      </p:sp>
    </p:spTree>
    <p:extLst>
      <p:ext uri="{BB962C8B-B14F-4D97-AF65-F5344CB8AC3E}">
        <p14:creationId xmlns:p14="http://schemas.microsoft.com/office/powerpoint/2010/main" val="18873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DF23F-C174-048F-BCCD-14B0635B9C84}"/>
              </a:ext>
            </a:extLst>
          </p:cNvPr>
          <p:cNvSpPr>
            <a:spLocks noGrp="1"/>
          </p:cNvSpPr>
          <p:nvPr>
            <p:ph type="title"/>
          </p:nvPr>
        </p:nvSpPr>
        <p:spPr>
          <a:xfrm>
            <a:off x="513735" y="622800"/>
            <a:ext cx="9787553" cy="720000"/>
          </a:xfrm>
        </p:spPr>
        <p:txBody>
          <a:bodyPr/>
          <a:lstStyle/>
          <a:p>
            <a:r>
              <a:rPr lang="nl-NL" dirty="0"/>
              <a:t>Renovatie van de ontlaststuw</a:t>
            </a:r>
            <a:br>
              <a:rPr lang="nl-NL" dirty="0"/>
            </a:br>
            <a:endParaRPr lang="nl-NL" dirty="0"/>
          </a:p>
        </p:txBody>
      </p:sp>
      <p:sp>
        <p:nvSpPr>
          <p:cNvPr id="3" name="Tijdelijke aanduiding voor inhoud 2">
            <a:extLst>
              <a:ext uri="{FF2B5EF4-FFF2-40B4-BE49-F238E27FC236}">
                <a16:creationId xmlns:a16="http://schemas.microsoft.com/office/drawing/2014/main" id="{F5807BE4-12F9-CDDB-C631-7CBD924AB7A7}"/>
              </a:ext>
            </a:extLst>
          </p:cNvPr>
          <p:cNvSpPr>
            <a:spLocks noGrp="1"/>
          </p:cNvSpPr>
          <p:nvPr>
            <p:ph idx="1"/>
          </p:nvPr>
        </p:nvSpPr>
        <p:spPr>
          <a:xfrm>
            <a:off x="514800" y="1440000"/>
            <a:ext cx="6931933" cy="4692291"/>
          </a:xfrm>
        </p:spPr>
        <p:txBody>
          <a:bodyPr/>
          <a:lstStyle/>
          <a:p>
            <a:pPr>
              <a:lnSpc>
                <a:spcPct val="100000"/>
              </a:lnSpc>
            </a:pPr>
            <a:r>
              <a:rPr lang="nl-NL" dirty="0"/>
              <a:t>Vooraf:</a:t>
            </a:r>
          </a:p>
          <a:p>
            <a:pPr marL="342900" indent="-342900">
              <a:lnSpc>
                <a:spcPct val="100000"/>
              </a:lnSpc>
              <a:buFontTx/>
              <a:buChar char="-"/>
            </a:pPr>
            <a:r>
              <a:rPr lang="nl-NL" dirty="0"/>
              <a:t>Historisch </a:t>
            </a:r>
            <a:r>
              <a:rPr lang="nl-NL" dirty="0" err="1"/>
              <a:t>ecohydrologische</a:t>
            </a:r>
            <a:r>
              <a:rPr lang="nl-NL" dirty="0"/>
              <a:t> systeemvisie voor het watermolenlandschap van de </a:t>
            </a:r>
            <a:r>
              <a:rPr lang="nl-NL" dirty="0" err="1"/>
              <a:t>Opwettense</a:t>
            </a:r>
            <a:r>
              <a:rPr lang="nl-NL" dirty="0"/>
              <a:t> Watermolen</a:t>
            </a:r>
          </a:p>
          <a:p>
            <a:pPr lvl="3" indent="0">
              <a:buNone/>
            </a:pPr>
            <a:r>
              <a:rPr lang="nl-NL" i="1" dirty="0" err="1"/>
              <a:t>Collse</a:t>
            </a:r>
            <a:r>
              <a:rPr lang="nl-NL" i="1" dirty="0"/>
              <a:t> Watermolen als goed voorbeeld</a:t>
            </a:r>
            <a:r>
              <a:rPr lang="nl-NL" dirty="0"/>
              <a:t>  </a:t>
            </a:r>
          </a:p>
          <a:p>
            <a:pPr marL="342900" indent="-342900">
              <a:lnSpc>
                <a:spcPct val="100000"/>
              </a:lnSpc>
              <a:buFontTx/>
              <a:buChar char="-"/>
            </a:pPr>
            <a:endParaRPr lang="nl-NL" dirty="0"/>
          </a:p>
          <a:p>
            <a:pPr marL="342900" indent="-342900">
              <a:lnSpc>
                <a:spcPct val="100000"/>
              </a:lnSpc>
              <a:buFontTx/>
              <a:buChar char="-"/>
            </a:pPr>
            <a:r>
              <a:rPr lang="nl-NL" dirty="0"/>
              <a:t>Verkenning beste oplossing vispassage</a:t>
            </a:r>
          </a:p>
          <a:p>
            <a:pPr lvl="3" indent="0">
              <a:buNone/>
            </a:pPr>
            <a:r>
              <a:rPr lang="nl-NL" i="1" dirty="0"/>
              <a:t>Vislift: goede werking, weinig waterverbruik, afsluitbaar, gering ruimtebeslag</a:t>
            </a:r>
          </a:p>
          <a:p>
            <a:pPr>
              <a:lnSpc>
                <a:spcPct val="100000"/>
              </a:lnSpc>
            </a:pPr>
            <a:endParaRPr lang="nl-NL" dirty="0"/>
          </a:p>
          <a:p>
            <a:pPr>
              <a:lnSpc>
                <a:spcPct val="100000"/>
              </a:lnSpc>
            </a:pPr>
            <a:r>
              <a:rPr lang="nl-NL" sz="1600" dirty="0"/>
              <a:t>Archeologisch bureauonderzoek, inventarisatie en taxatie van de bomen op kering, bodemonderzoek, flora en fauna, vleermuizenonderzoek en check op explosieven. </a:t>
            </a:r>
            <a:r>
              <a:rPr lang="nl-NL" sz="2800" dirty="0"/>
              <a:t>	</a:t>
            </a:r>
            <a:endParaRPr lang="nl-NL" dirty="0"/>
          </a:p>
          <a:p>
            <a:pPr>
              <a:lnSpc>
                <a:spcPct val="100000"/>
              </a:lnSpc>
            </a:pPr>
            <a:r>
              <a:rPr lang="nl-NL" dirty="0"/>
              <a:t> </a:t>
            </a:r>
          </a:p>
        </p:txBody>
      </p:sp>
      <p:pic>
        <p:nvPicPr>
          <p:cNvPr id="5" name="Afbeelding 4"/>
          <p:cNvPicPr>
            <a:picLocks noChangeAspect="1"/>
          </p:cNvPicPr>
          <p:nvPr/>
        </p:nvPicPr>
        <p:blipFill>
          <a:blip r:embed="rId3"/>
          <a:stretch>
            <a:fillRect/>
          </a:stretch>
        </p:blipFill>
        <p:spPr>
          <a:xfrm>
            <a:off x="7650957" y="3324225"/>
            <a:ext cx="2650331" cy="3533775"/>
          </a:xfrm>
          <a:prstGeom prst="rect">
            <a:avLst/>
          </a:prstGeom>
        </p:spPr>
      </p:pic>
      <p:pic>
        <p:nvPicPr>
          <p:cNvPr id="6" name="Afbeelding 5"/>
          <p:cNvPicPr>
            <a:picLocks noChangeAspect="1"/>
          </p:cNvPicPr>
          <p:nvPr/>
        </p:nvPicPr>
        <p:blipFill>
          <a:blip r:embed="rId4"/>
          <a:stretch>
            <a:fillRect/>
          </a:stretch>
        </p:blipFill>
        <p:spPr>
          <a:xfrm>
            <a:off x="7334250" y="0"/>
            <a:ext cx="4857750" cy="2795101"/>
          </a:xfrm>
          <a:prstGeom prst="rect">
            <a:avLst/>
          </a:prstGeom>
        </p:spPr>
      </p:pic>
    </p:spTree>
    <p:extLst>
      <p:ext uri="{BB962C8B-B14F-4D97-AF65-F5344CB8AC3E}">
        <p14:creationId xmlns:p14="http://schemas.microsoft.com/office/powerpoint/2010/main" val="13377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DF23F-C174-048F-BCCD-14B0635B9C84}"/>
              </a:ext>
            </a:extLst>
          </p:cNvPr>
          <p:cNvSpPr>
            <a:spLocks noGrp="1"/>
          </p:cNvSpPr>
          <p:nvPr>
            <p:ph type="title"/>
          </p:nvPr>
        </p:nvSpPr>
        <p:spPr>
          <a:xfrm>
            <a:off x="513735" y="622800"/>
            <a:ext cx="9787553" cy="720000"/>
          </a:xfrm>
        </p:spPr>
        <p:txBody>
          <a:bodyPr/>
          <a:lstStyle/>
          <a:p>
            <a:r>
              <a:rPr lang="nl-NL" dirty="0"/>
              <a:t>In stappen naar een ontwerp</a:t>
            </a:r>
          </a:p>
        </p:txBody>
      </p:sp>
      <p:sp>
        <p:nvSpPr>
          <p:cNvPr id="3" name="Tijdelijke aanduiding voor inhoud 2">
            <a:extLst>
              <a:ext uri="{FF2B5EF4-FFF2-40B4-BE49-F238E27FC236}">
                <a16:creationId xmlns:a16="http://schemas.microsoft.com/office/drawing/2014/main" id="{F5807BE4-12F9-CDDB-C631-7CBD924AB7A7}"/>
              </a:ext>
            </a:extLst>
          </p:cNvPr>
          <p:cNvSpPr>
            <a:spLocks noGrp="1"/>
          </p:cNvSpPr>
          <p:nvPr>
            <p:ph idx="1"/>
          </p:nvPr>
        </p:nvSpPr>
        <p:spPr/>
        <p:txBody>
          <a:bodyPr/>
          <a:lstStyle/>
          <a:p>
            <a:pPr>
              <a:lnSpc>
                <a:spcPct val="100000"/>
              </a:lnSpc>
            </a:pPr>
            <a:r>
              <a:rPr lang="nl-NL" sz="2800" dirty="0"/>
              <a:t>Variantenstudie</a:t>
            </a:r>
          </a:p>
          <a:p>
            <a:pPr marL="457200" indent="-457200">
              <a:lnSpc>
                <a:spcPct val="100000"/>
              </a:lnSpc>
              <a:buFontTx/>
              <a:buChar char="-"/>
            </a:pPr>
            <a:r>
              <a:rPr lang="nl-NL" sz="2800" dirty="0"/>
              <a:t>de stuw: zelfde locatie of verplaatsen?</a:t>
            </a:r>
          </a:p>
          <a:p>
            <a:pPr marL="457200" indent="-457200">
              <a:lnSpc>
                <a:spcPct val="100000"/>
              </a:lnSpc>
              <a:buFontTx/>
              <a:buChar char="-"/>
            </a:pPr>
            <a:r>
              <a:rPr lang="nl-NL" sz="2800" dirty="0"/>
              <a:t>locatie vislift: links of rechts van de stuw?</a:t>
            </a:r>
          </a:p>
          <a:p>
            <a:pPr marL="457200" indent="-457200">
              <a:lnSpc>
                <a:spcPct val="100000"/>
              </a:lnSpc>
              <a:buFontTx/>
              <a:buChar char="-"/>
            </a:pPr>
            <a:r>
              <a:rPr lang="nl-NL" sz="2800" dirty="0"/>
              <a:t>zichtbaarheid van de vislift i.r.t. de omgeving?</a:t>
            </a:r>
          </a:p>
          <a:p>
            <a:pPr marL="342900" indent="-342900">
              <a:lnSpc>
                <a:spcPct val="100000"/>
              </a:lnSpc>
              <a:buFontTx/>
              <a:buChar char="-"/>
            </a:pPr>
            <a:endParaRPr lang="nl-NL" dirty="0"/>
          </a:p>
          <a:p>
            <a:pPr>
              <a:lnSpc>
                <a:spcPct val="100000"/>
              </a:lnSpc>
            </a:pPr>
            <a:r>
              <a:rPr lang="nl-NL" i="1" dirty="0"/>
              <a:t>Aandachtpunten: </a:t>
            </a:r>
          </a:p>
          <a:p>
            <a:pPr>
              <a:lnSpc>
                <a:spcPct val="100000"/>
              </a:lnSpc>
            </a:pPr>
            <a:r>
              <a:rPr lang="nl-NL" i="1" dirty="0"/>
              <a:t>Functioneren</a:t>
            </a:r>
          </a:p>
          <a:p>
            <a:pPr>
              <a:lnSpc>
                <a:spcPct val="100000"/>
              </a:lnSpc>
            </a:pPr>
            <a:r>
              <a:rPr lang="nl-NL" i="1" dirty="0"/>
              <a:t>Beheer</a:t>
            </a:r>
          </a:p>
          <a:p>
            <a:pPr>
              <a:lnSpc>
                <a:spcPct val="100000"/>
              </a:lnSpc>
            </a:pPr>
            <a:r>
              <a:rPr lang="nl-NL" i="1" dirty="0"/>
              <a:t>Uitvoerbaarheid</a:t>
            </a:r>
          </a:p>
        </p:txBody>
      </p:sp>
      <p:pic>
        <p:nvPicPr>
          <p:cNvPr id="4" name="Afbeelding 3"/>
          <p:cNvPicPr>
            <a:picLocks noChangeAspect="1"/>
          </p:cNvPicPr>
          <p:nvPr/>
        </p:nvPicPr>
        <p:blipFill>
          <a:blip r:embed="rId3"/>
          <a:stretch>
            <a:fillRect/>
          </a:stretch>
        </p:blipFill>
        <p:spPr>
          <a:xfrm>
            <a:off x="3655470" y="4133850"/>
            <a:ext cx="8260305" cy="2400300"/>
          </a:xfrm>
          <a:prstGeom prst="rect">
            <a:avLst/>
          </a:prstGeom>
          <a:ln>
            <a:solidFill>
              <a:srgbClr val="1E344D"/>
            </a:solidFill>
          </a:ln>
        </p:spPr>
      </p:pic>
      <p:sp>
        <p:nvSpPr>
          <p:cNvPr id="5" name="Ovaal 4"/>
          <p:cNvSpPr/>
          <p:nvPr/>
        </p:nvSpPr>
        <p:spPr>
          <a:xfrm>
            <a:off x="5495924" y="4295916"/>
            <a:ext cx="1311761" cy="1933575"/>
          </a:xfrm>
          <a:prstGeom prst="ellipse">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4"/>
          <a:stretch>
            <a:fillRect/>
          </a:stretch>
        </p:blipFill>
        <p:spPr>
          <a:xfrm>
            <a:off x="8395746" y="1828800"/>
            <a:ext cx="3791492" cy="1746319"/>
          </a:xfrm>
          <a:prstGeom prst="rect">
            <a:avLst/>
          </a:prstGeom>
        </p:spPr>
      </p:pic>
      <p:sp>
        <p:nvSpPr>
          <p:cNvPr id="7" name="Ovaal 6"/>
          <p:cNvSpPr/>
          <p:nvPr/>
        </p:nvSpPr>
        <p:spPr>
          <a:xfrm>
            <a:off x="6968713" y="3963919"/>
            <a:ext cx="1633817" cy="2557172"/>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64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Nader onderzoek bodemgesteldheid</a:t>
            </a:r>
          </a:p>
        </p:txBody>
      </p:sp>
      <p:sp>
        <p:nvSpPr>
          <p:cNvPr id="3" name="Tijdelijke aanduiding voor inhoud 2"/>
          <p:cNvSpPr>
            <a:spLocks noGrp="1"/>
          </p:cNvSpPr>
          <p:nvPr>
            <p:ph idx="1"/>
          </p:nvPr>
        </p:nvSpPr>
        <p:spPr/>
        <p:txBody>
          <a:bodyPr/>
          <a:lstStyle/>
          <a:p>
            <a:r>
              <a:rPr lang="nl-NL" dirty="0"/>
              <a:t>Smalle relatief hoge kering met diepe molenvijver</a:t>
            </a:r>
          </a:p>
          <a:p>
            <a:r>
              <a:rPr lang="nl-NL" dirty="0"/>
              <a:t>Potentieel groot peilverschil bij stuw (lage afvoer)</a:t>
            </a:r>
          </a:p>
          <a:p>
            <a:endParaRPr lang="nl-NL" dirty="0"/>
          </a:p>
          <a:p>
            <a:endParaRPr lang="nl-NL" dirty="0"/>
          </a:p>
        </p:txBody>
      </p:sp>
      <p:sp>
        <p:nvSpPr>
          <p:cNvPr id="4" name="Vrije vorm 3"/>
          <p:cNvSpPr/>
          <p:nvPr/>
        </p:nvSpPr>
        <p:spPr>
          <a:xfrm>
            <a:off x="695325" y="3295650"/>
            <a:ext cx="9982200" cy="2895600"/>
          </a:xfrm>
          <a:custGeom>
            <a:avLst/>
            <a:gdLst>
              <a:gd name="connsiteX0" fmla="*/ 0 w 8601075"/>
              <a:gd name="connsiteY0" fmla="*/ 1619250 h 2600325"/>
              <a:gd name="connsiteX1" fmla="*/ 495300 w 8601075"/>
              <a:gd name="connsiteY1" fmla="*/ 2219325 h 2600325"/>
              <a:gd name="connsiteX2" fmla="*/ 1295400 w 8601075"/>
              <a:gd name="connsiteY2" fmla="*/ 2495550 h 2600325"/>
              <a:gd name="connsiteX3" fmla="*/ 2028825 w 8601075"/>
              <a:gd name="connsiteY3" fmla="*/ 2600325 h 2600325"/>
              <a:gd name="connsiteX4" fmla="*/ 2209800 w 8601075"/>
              <a:gd name="connsiteY4" fmla="*/ 2600325 h 2600325"/>
              <a:gd name="connsiteX5" fmla="*/ 2952750 w 8601075"/>
              <a:gd name="connsiteY5" fmla="*/ 2486025 h 2600325"/>
              <a:gd name="connsiteX6" fmla="*/ 3057525 w 8601075"/>
              <a:gd name="connsiteY6" fmla="*/ 2438400 h 2600325"/>
              <a:gd name="connsiteX7" fmla="*/ 3571875 w 8601075"/>
              <a:gd name="connsiteY7" fmla="*/ 2209800 h 2600325"/>
              <a:gd name="connsiteX8" fmla="*/ 3676650 w 8601075"/>
              <a:gd name="connsiteY8" fmla="*/ 2143125 h 2600325"/>
              <a:gd name="connsiteX9" fmla="*/ 3914775 w 8601075"/>
              <a:gd name="connsiteY9" fmla="*/ 1809750 h 2600325"/>
              <a:gd name="connsiteX10" fmla="*/ 3990975 w 8601075"/>
              <a:gd name="connsiteY10" fmla="*/ 1743075 h 2600325"/>
              <a:gd name="connsiteX11" fmla="*/ 4124325 w 8601075"/>
              <a:gd name="connsiteY11" fmla="*/ 1438275 h 2600325"/>
              <a:gd name="connsiteX12" fmla="*/ 4200525 w 8601075"/>
              <a:gd name="connsiteY12" fmla="*/ 1371600 h 2600325"/>
              <a:gd name="connsiteX13" fmla="*/ 4286250 w 8601075"/>
              <a:gd name="connsiteY13" fmla="*/ 1047750 h 2600325"/>
              <a:gd name="connsiteX14" fmla="*/ 4667250 w 8601075"/>
              <a:gd name="connsiteY14" fmla="*/ 0 h 2600325"/>
              <a:gd name="connsiteX15" fmla="*/ 5543550 w 8601075"/>
              <a:gd name="connsiteY15" fmla="*/ 0 h 2600325"/>
              <a:gd name="connsiteX16" fmla="*/ 5934075 w 8601075"/>
              <a:gd name="connsiteY16" fmla="*/ 1019175 h 2600325"/>
              <a:gd name="connsiteX17" fmla="*/ 6943725 w 8601075"/>
              <a:gd name="connsiteY17" fmla="*/ 990600 h 2600325"/>
              <a:gd name="connsiteX18" fmla="*/ 7124700 w 8601075"/>
              <a:gd name="connsiteY18" fmla="*/ 428625 h 2600325"/>
              <a:gd name="connsiteX19" fmla="*/ 8601075 w 8601075"/>
              <a:gd name="connsiteY19" fmla="*/ 419100 h 2600325"/>
              <a:gd name="connsiteX0" fmla="*/ 0 w 8601075"/>
              <a:gd name="connsiteY0" fmla="*/ 1619250 h 2600325"/>
              <a:gd name="connsiteX1" fmla="*/ 95250 w 8601075"/>
              <a:gd name="connsiteY1" fmla="*/ 1733550 h 2600325"/>
              <a:gd name="connsiteX2" fmla="*/ 495300 w 8601075"/>
              <a:gd name="connsiteY2" fmla="*/ 2219325 h 2600325"/>
              <a:gd name="connsiteX3" fmla="*/ 1295400 w 8601075"/>
              <a:gd name="connsiteY3" fmla="*/ 2495550 h 2600325"/>
              <a:gd name="connsiteX4" fmla="*/ 2028825 w 8601075"/>
              <a:gd name="connsiteY4" fmla="*/ 2600325 h 2600325"/>
              <a:gd name="connsiteX5" fmla="*/ 2209800 w 8601075"/>
              <a:gd name="connsiteY5" fmla="*/ 2600325 h 2600325"/>
              <a:gd name="connsiteX6" fmla="*/ 2952750 w 8601075"/>
              <a:gd name="connsiteY6" fmla="*/ 2486025 h 2600325"/>
              <a:gd name="connsiteX7" fmla="*/ 3057525 w 8601075"/>
              <a:gd name="connsiteY7" fmla="*/ 2438400 h 2600325"/>
              <a:gd name="connsiteX8" fmla="*/ 3571875 w 8601075"/>
              <a:gd name="connsiteY8" fmla="*/ 2209800 h 2600325"/>
              <a:gd name="connsiteX9" fmla="*/ 3676650 w 8601075"/>
              <a:gd name="connsiteY9" fmla="*/ 2143125 h 2600325"/>
              <a:gd name="connsiteX10" fmla="*/ 3914775 w 8601075"/>
              <a:gd name="connsiteY10" fmla="*/ 1809750 h 2600325"/>
              <a:gd name="connsiteX11" fmla="*/ 3990975 w 8601075"/>
              <a:gd name="connsiteY11" fmla="*/ 1743075 h 2600325"/>
              <a:gd name="connsiteX12" fmla="*/ 4124325 w 8601075"/>
              <a:gd name="connsiteY12" fmla="*/ 1438275 h 2600325"/>
              <a:gd name="connsiteX13" fmla="*/ 4200525 w 8601075"/>
              <a:gd name="connsiteY13" fmla="*/ 1371600 h 2600325"/>
              <a:gd name="connsiteX14" fmla="*/ 4286250 w 8601075"/>
              <a:gd name="connsiteY14" fmla="*/ 1047750 h 2600325"/>
              <a:gd name="connsiteX15" fmla="*/ 4667250 w 8601075"/>
              <a:gd name="connsiteY15" fmla="*/ 0 h 2600325"/>
              <a:gd name="connsiteX16" fmla="*/ 5543550 w 8601075"/>
              <a:gd name="connsiteY16" fmla="*/ 0 h 2600325"/>
              <a:gd name="connsiteX17" fmla="*/ 5934075 w 8601075"/>
              <a:gd name="connsiteY17" fmla="*/ 1019175 h 2600325"/>
              <a:gd name="connsiteX18" fmla="*/ 6943725 w 8601075"/>
              <a:gd name="connsiteY18" fmla="*/ 990600 h 2600325"/>
              <a:gd name="connsiteX19" fmla="*/ 7124700 w 8601075"/>
              <a:gd name="connsiteY19" fmla="*/ 428625 h 2600325"/>
              <a:gd name="connsiteX20" fmla="*/ 8601075 w 8601075"/>
              <a:gd name="connsiteY20" fmla="*/ 419100 h 2600325"/>
              <a:gd name="connsiteX0" fmla="*/ 0 w 10077450"/>
              <a:gd name="connsiteY0" fmla="*/ 1228725 h 2600325"/>
              <a:gd name="connsiteX1" fmla="*/ 1571625 w 10077450"/>
              <a:gd name="connsiteY1" fmla="*/ 1733550 h 2600325"/>
              <a:gd name="connsiteX2" fmla="*/ 1971675 w 10077450"/>
              <a:gd name="connsiteY2" fmla="*/ 2219325 h 2600325"/>
              <a:gd name="connsiteX3" fmla="*/ 2771775 w 10077450"/>
              <a:gd name="connsiteY3" fmla="*/ 2495550 h 2600325"/>
              <a:gd name="connsiteX4" fmla="*/ 3505200 w 10077450"/>
              <a:gd name="connsiteY4" fmla="*/ 2600325 h 2600325"/>
              <a:gd name="connsiteX5" fmla="*/ 3686175 w 10077450"/>
              <a:gd name="connsiteY5" fmla="*/ 2600325 h 2600325"/>
              <a:gd name="connsiteX6" fmla="*/ 4429125 w 10077450"/>
              <a:gd name="connsiteY6" fmla="*/ 2486025 h 2600325"/>
              <a:gd name="connsiteX7" fmla="*/ 4533900 w 10077450"/>
              <a:gd name="connsiteY7" fmla="*/ 2438400 h 2600325"/>
              <a:gd name="connsiteX8" fmla="*/ 5048250 w 10077450"/>
              <a:gd name="connsiteY8" fmla="*/ 2209800 h 2600325"/>
              <a:gd name="connsiteX9" fmla="*/ 5153025 w 10077450"/>
              <a:gd name="connsiteY9" fmla="*/ 2143125 h 2600325"/>
              <a:gd name="connsiteX10" fmla="*/ 5391150 w 10077450"/>
              <a:gd name="connsiteY10" fmla="*/ 1809750 h 2600325"/>
              <a:gd name="connsiteX11" fmla="*/ 5467350 w 10077450"/>
              <a:gd name="connsiteY11" fmla="*/ 1743075 h 2600325"/>
              <a:gd name="connsiteX12" fmla="*/ 5600700 w 10077450"/>
              <a:gd name="connsiteY12" fmla="*/ 1438275 h 2600325"/>
              <a:gd name="connsiteX13" fmla="*/ 5676900 w 10077450"/>
              <a:gd name="connsiteY13" fmla="*/ 1371600 h 2600325"/>
              <a:gd name="connsiteX14" fmla="*/ 5762625 w 10077450"/>
              <a:gd name="connsiteY14" fmla="*/ 1047750 h 2600325"/>
              <a:gd name="connsiteX15" fmla="*/ 6143625 w 10077450"/>
              <a:gd name="connsiteY15" fmla="*/ 0 h 2600325"/>
              <a:gd name="connsiteX16" fmla="*/ 7019925 w 10077450"/>
              <a:gd name="connsiteY16" fmla="*/ 0 h 2600325"/>
              <a:gd name="connsiteX17" fmla="*/ 7410450 w 10077450"/>
              <a:gd name="connsiteY17" fmla="*/ 1019175 h 2600325"/>
              <a:gd name="connsiteX18" fmla="*/ 8420100 w 10077450"/>
              <a:gd name="connsiteY18" fmla="*/ 990600 h 2600325"/>
              <a:gd name="connsiteX19" fmla="*/ 8601075 w 10077450"/>
              <a:gd name="connsiteY19" fmla="*/ 428625 h 2600325"/>
              <a:gd name="connsiteX20" fmla="*/ 10077450 w 10077450"/>
              <a:gd name="connsiteY20" fmla="*/ 419100 h 2600325"/>
              <a:gd name="connsiteX0" fmla="*/ 0 w 10077450"/>
              <a:gd name="connsiteY0" fmla="*/ 1228725 h 2600325"/>
              <a:gd name="connsiteX1" fmla="*/ 1343025 w 10077450"/>
              <a:gd name="connsiteY1" fmla="*/ 1676400 h 2600325"/>
              <a:gd name="connsiteX2" fmla="*/ 1571625 w 10077450"/>
              <a:gd name="connsiteY2" fmla="*/ 1733550 h 2600325"/>
              <a:gd name="connsiteX3" fmla="*/ 1971675 w 10077450"/>
              <a:gd name="connsiteY3" fmla="*/ 2219325 h 2600325"/>
              <a:gd name="connsiteX4" fmla="*/ 2771775 w 10077450"/>
              <a:gd name="connsiteY4" fmla="*/ 2495550 h 2600325"/>
              <a:gd name="connsiteX5" fmla="*/ 3505200 w 10077450"/>
              <a:gd name="connsiteY5" fmla="*/ 2600325 h 2600325"/>
              <a:gd name="connsiteX6" fmla="*/ 3686175 w 10077450"/>
              <a:gd name="connsiteY6" fmla="*/ 2600325 h 2600325"/>
              <a:gd name="connsiteX7" fmla="*/ 4429125 w 10077450"/>
              <a:gd name="connsiteY7" fmla="*/ 2486025 h 2600325"/>
              <a:gd name="connsiteX8" fmla="*/ 4533900 w 10077450"/>
              <a:gd name="connsiteY8" fmla="*/ 2438400 h 2600325"/>
              <a:gd name="connsiteX9" fmla="*/ 5048250 w 10077450"/>
              <a:gd name="connsiteY9" fmla="*/ 2209800 h 2600325"/>
              <a:gd name="connsiteX10" fmla="*/ 5153025 w 10077450"/>
              <a:gd name="connsiteY10" fmla="*/ 2143125 h 2600325"/>
              <a:gd name="connsiteX11" fmla="*/ 5391150 w 10077450"/>
              <a:gd name="connsiteY11" fmla="*/ 1809750 h 2600325"/>
              <a:gd name="connsiteX12" fmla="*/ 5467350 w 10077450"/>
              <a:gd name="connsiteY12" fmla="*/ 1743075 h 2600325"/>
              <a:gd name="connsiteX13" fmla="*/ 5600700 w 10077450"/>
              <a:gd name="connsiteY13" fmla="*/ 1438275 h 2600325"/>
              <a:gd name="connsiteX14" fmla="*/ 5676900 w 10077450"/>
              <a:gd name="connsiteY14" fmla="*/ 1371600 h 2600325"/>
              <a:gd name="connsiteX15" fmla="*/ 5762625 w 10077450"/>
              <a:gd name="connsiteY15" fmla="*/ 1047750 h 2600325"/>
              <a:gd name="connsiteX16" fmla="*/ 6143625 w 10077450"/>
              <a:gd name="connsiteY16" fmla="*/ 0 h 2600325"/>
              <a:gd name="connsiteX17" fmla="*/ 7019925 w 10077450"/>
              <a:gd name="connsiteY17" fmla="*/ 0 h 2600325"/>
              <a:gd name="connsiteX18" fmla="*/ 7410450 w 10077450"/>
              <a:gd name="connsiteY18" fmla="*/ 1019175 h 2600325"/>
              <a:gd name="connsiteX19" fmla="*/ 8420100 w 10077450"/>
              <a:gd name="connsiteY19" fmla="*/ 990600 h 2600325"/>
              <a:gd name="connsiteX20" fmla="*/ 8601075 w 10077450"/>
              <a:gd name="connsiteY20" fmla="*/ 428625 h 2600325"/>
              <a:gd name="connsiteX21" fmla="*/ 10077450 w 10077450"/>
              <a:gd name="connsiteY21" fmla="*/ 419100 h 2600325"/>
              <a:gd name="connsiteX0" fmla="*/ 0 w 10077450"/>
              <a:gd name="connsiteY0" fmla="*/ 1228725 h 2600325"/>
              <a:gd name="connsiteX1" fmla="*/ 1276350 w 10077450"/>
              <a:gd name="connsiteY1" fmla="*/ 1657350 h 2600325"/>
              <a:gd name="connsiteX2" fmla="*/ 1571625 w 10077450"/>
              <a:gd name="connsiteY2" fmla="*/ 1733550 h 2600325"/>
              <a:gd name="connsiteX3" fmla="*/ 1971675 w 10077450"/>
              <a:gd name="connsiteY3" fmla="*/ 2219325 h 2600325"/>
              <a:gd name="connsiteX4" fmla="*/ 2771775 w 10077450"/>
              <a:gd name="connsiteY4" fmla="*/ 2495550 h 2600325"/>
              <a:gd name="connsiteX5" fmla="*/ 3505200 w 10077450"/>
              <a:gd name="connsiteY5" fmla="*/ 2600325 h 2600325"/>
              <a:gd name="connsiteX6" fmla="*/ 3686175 w 10077450"/>
              <a:gd name="connsiteY6" fmla="*/ 2600325 h 2600325"/>
              <a:gd name="connsiteX7" fmla="*/ 4429125 w 10077450"/>
              <a:gd name="connsiteY7" fmla="*/ 2486025 h 2600325"/>
              <a:gd name="connsiteX8" fmla="*/ 4533900 w 10077450"/>
              <a:gd name="connsiteY8" fmla="*/ 2438400 h 2600325"/>
              <a:gd name="connsiteX9" fmla="*/ 5048250 w 10077450"/>
              <a:gd name="connsiteY9" fmla="*/ 2209800 h 2600325"/>
              <a:gd name="connsiteX10" fmla="*/ 5153025 w 10077450"/>
              <a:gd name="connsiteY10" fmla="*/ 2143125 h 2600325"/>
              <a:gd name="connsiteX11" fmla="*/ 5391150 w 10077450"/>
              <a:gd name="connsiteY11" fmla="*/ 1809750 h 2600325"/>
              <a:gd name="connsiteX12" fmla="*/ 5467350 w 10077450"/>
              <a:gd name="connsiteY12" fmla="*/ 1743075 h 2600325"/>
              <a:gd name="connsiteX13" fmla="*/ 5600700 w 10077450"/>
              <a:gd name="connsiteY13" fmla="*/ 1438275 h 2600325"/>
              <a:gd name="connsiteX14" fmla="*/ 5676900 w 10077450"/>
              <a:gd name="connsiteY14" fmla="*/ 1371600 h 2600325"/>
              <a:gd name="connsiteX15" fmla="*/ 5762625 w 10077450"/>
              <a:gd name="connsiteY15" fmla="*/ 1047750 h 2600325"/>
              <a:gd name="connsiteX16" fmla="*/ 6143625 w 10077450"/>
              <a:gd name="connsiteY16" fmla="*/ 0 h 2600325"/>
              <a:gd name="connsiteX17" fmla="*/ 7019925 w 10077450"/>
              <a:gd name="connsiteY17" fmla="*/ 0 h 2600325"/>
              <a:gd name="connsiteX18" fmla="*/ 7410450 w 10077450"/>
              <a:gd name="connsiteY18" fmla="*/ 1019175 h 2600325"/>
              <a:gd name="connsiteX19" fmla="*/ 8420100 w 10077450"/>
              <a:gd name="connsiteY19" fmla="*/ 990600 h 2600325"/>
              <a:gd name="connsiteX20" fmla="*/ 8601075 w 10077450"/>
              <a:gd name="connsiteY20" fmla="*/ 428625 h 2600325"/>
              <a:gd name="connsiteX21" fmla="*/ 10077450 w 10077450"/>
              <a:gd name="connsiteY21" fmla="*/ 419100 h 2600325"/>
              <a:gd name="connsiteX0" fmla="*/ 0 w 10058400"/>
              <a:gd name="connsiteY0" fmla="*/ 1543050 h 2600325"/>
              <a:gd name="connsiteX1" fmla="*/ 1257300 w 10058400"/>
              <a:gd name="connsiteY1" fmla="*/ 1657350 h 2600325"/>
              <a:gd name="connsiteX2" fmla="*/ 1552575 w 10058400"/>
              <a:gd name="connsiteY2" fmla="*/ 1733550 h 2600325"/>
              <a:gd name="connsiteX3" fmla="*/ 1952625 w 10058400"/>
              <a:gd name="connsiteY3" fmla="*/ 2219325 h 2600325"/>
              <a:gd name="connsiteX4" fmla="*/ 2752725 w 10058400"/>
              <a:gd name="connsiteY4" fmla="*/ 2495550 h 2600325"/>
              <a:gd name="connsiteX5" fmla="*/ 3486150 w 10058400"/>
              <a:gd name="connsiteY5" fmla="*/ 2600325 h 2600325"/>
              <a:gd name="connsiteX6" fmla="*/ 3667125 w 10058400"/>
              <a:gd name="connsiteY6" fmla="*/ 2600325 h 2600325"/>
              <a:gd name="connsiteX7" fmla="*/ 4410075 w 10058400"/>
              <a:gd name="connsiteY7" fmla="*/ 2486025 h 2600325"/>
              <a:gd name="connsiteX8" fmla="*/ 4514850 w 10058400"/>
              <a:gd name="connsiteY8" fmla="*/ 2438400 h 2600325"/>
              <a:gd name="connsiteX9" fmla="*/ 5029200 w 10058400"/>
              <a:gd name="connsiteY9" fmla="*/ 2209800 h 2600325"/>
              <a:gd name="connsiteX10" fmla="*/ 5133975 w 10058400"/>
              <a:gd name="connsiteY10" fmla="*/ 2143125 h 2600325"/>
              <a:gd name="connsiteX11" fmla="*/ 5372100 w 10058400"/>
              <a:gd name="connsiteY11" fmla="*/ 1809750 h 2600325"/>
              <a:gd name="connsiteX12" fmla="*/ 5448300 w 10058400"/>
              <a:gd name="connsiteY12" fmla="*/ 1743075 h 2600325"/>
              <a:gd name="connsiteX13" fmla="*/ 5581650 w 10058400"/>
              <a:gd name="connsiteY13" fmla="*/ 1438275 h 2600325"/>
              <a:gd name="connsiteX14" fmla="*/ 5657850 w 10058400"/>
              <a:gd name="connsiteY14" fmla="*/ 1371600 h 2600325"/>
              <a:gd name="connsiteX15" fmla="*/ 5743575 w 10058400"/>
              <a:gd name="connsiteY15" fmla="*/ 1047750 h 2600325"/>
              <a:gd name="connsiteX16" fmla="*/ 6124575 w 10058400"/>
              <a:gd name="connsiteY16" fmla="*/ 0 h 2600325"/>
              <a:gd name="connsiteX17" fmla="*/ 7000875 w 10058400"/>
              <a:gd name="connsiteY17" fmla="*/ 0 h 2600325"/>
              <a:gd name="connsiteX18" fmla="*/ 7391400 w 10058400"/>
              <a:gd name="connsiteY18" fmla="*/ 1019175 h 2600325"/>
              <a:gd name="connsiteX19" fmla="*/ 8401050 w 10058400"/>
              <a:gd name="connsiteY19" fmla="*/ 990600 h 2600325"/>
              <a:gd name="connsiteX20" fmla="*/ 8582025 w 10058400"/>
              <a:gd name="connsiteY20" fmla="*/ 428625 h 2600325"/>
              <a:gd name="connsiteX21" fmla="*/ 10058400 w 10058400"/>
              <a:gd name="connsiteY21" fmla="*/ 419100 h 2600325"/>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7000875 w 10058400"/>
              <a:gd name="connsiteY17" fmla="*/ 305921 h 2906246"/>
              <a:gd name="connsiteX18" fmla="*/ 7391400 w 10058400"/>
              <a:gd name="connsiteY18" fmla="*/ 1325096 h 2906246"/>
              <a:gd name="connsiteX19" fmla="*/ 8401050 w 10058400"/>
              <a:gd name="connsiteY19" fmla="*/ 1296521 h 2906246"/>
              <a:gd name="connsiteX20" fmla="*/ 8582025 w 10058400"/>
              <a:gd name="connsiteY20" fmla="*/ 734546 h 2906246"/>
              <a:gd name="connsiteX21" fmla="*/ 10058400 w 10058400"/>
              <a:gd name="connsiteY21" fmla="*/ 725021 h 2906246"/>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6896100 w 10058400"/>
              <a:gd name="connsiteY17" fmla="*/ 9560 h 2906246"/>
              <a:gd name="connsiteX18" fmla="*/ 7391400 w 10058400"/>
              <a:gd name="connsiteY18" fmla="*/ 1325096 h 2906246"/>
              <a:gd name="connsiteX19" fmla="*/ 8401050 w 10058400"/>
              <a:gd name="connsiteY19" fmla="*/ 1296521 h 2906246"/>
              <a:gd name="connsiteX20" fmla="*/ 8582025 w 10058400"/>
              <a:gd name="connsiteY20" fmla="*/ 734546 h 2906246"/>
              <a:gd name="connsiteX21" fmla="*/ 10058400 w 10058400"/>
              <a:gd name="connsiteY21" fmla="*/ 725021 h 2906246"/>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6896100 w 10058400"/>
              <a:gd name="connsiteY17" fmla="*/ 9560 h 2906246"/>
              <a:gd name="connsiteX18" fmla="*/ 7391400 w 10058400"/>
              <a:gd name="connsiteY18" fmla="*/ 1325096 h 2906246"/>
              <a:gd name="connsiteX19" fmla="*/ 8401050 w 10058400"/>
              <a:gd name="connsiteY19" fmla="*/ 1296521 h 2906246"/>
              <a:gd name="connsiteX20" fmla="*/ 8705850 w 10058400"/>
              <a:gd name="connsiteY20" fmla="*/ 323465 h 2906246"/>
              <a:gd name="connsiteX21" fmla="*/ 10058400 w 10058400"/>
              <a:gd name="connsiteY21" fmla="*/ 725021 h 2906246"/>
              <a:gd name="connsiteX0" fmla="*/ 0 w 9982200"/>
              <a:gd name="connsiteY0" fmla="*/ 1848971 h 2906246"/>
              <a:gd name="connsiteX1" fmla="*/ 1257300 w 9982200"/>
              <a:gd name="connsiteY1" fmla="*/ 1963271 h 2906246"/>
              <a:gd name="connsiteX2" fmla="*/ 1552575 w 9982200"/>
              <a:gd name="connsiteY2" fmla="*/ 2039471 h 2906246"/>
              <a:gd name="connsiteX3" fmla="*/ 1952625 w 9982200"/>
              <a:gd name="connsiteY3" fmla="*/ 2525246 h 2906246"/>
              <a:gd name="connsiteX4" fmla="*/ 2752725 w 9982200"/>
              <a:gd name="connsiteY4" fmla="*/ 2801471 h 2906246"/>
              <a:gd name="connsiteX5" fmla="*/ 3486150 w 9982200"/>
              <a:gd name="connsiteY5" fmla="*/ 2906246 h 2906246"/>
              <a:gd name="connsiteX6" fmla="*/ 3667125 w 9982200"/>
              <a:gd name="connsiteY6" fmla="*/ 2906246 h 2906246"/>
              <a:gd name="connsiteX7" fmla="*/ 4410075 w 9982200"/>
              <a:gd name="connsiteY7" fmla="*/ 2791946 h 2906246"/>
              <a:gd name="connsiteX8" fmla="*/ 4514850 w 9982200"/>
              <a:gd name="connsiteY8" fmla="*/ 2744321 h 2906246"/>
              <a:gd name="connsiteX9" fmla="*/ 5029200 w 9982200"/>
              <a:gd name="connsiteY9" fmla="*/ 2515721 h 2906246"/>
              <a:gd name="connsiteX10" fmla="*/ 5133975 w 9982200"/>
              <a:gd name="connsiteY10" fmla="*/ 2449046 h 2906246"/>
              <a:gd name="connsiteX11" fmla="*/ 5372100 w 9982200"/>
              <a:gd name="connsiteY11" fmla="*/ 2115671 h 2906246"/>
              <a:gd name="connsiteX12" fmla="*/ 5448300 w 9982200"/>
              <a:gd name="connsiteY12" fmla="*/ 2048996 h 2906246"/>
              <a:gd name="connsiteX13" fmla="*/ 5581650 w 9982200"/>
              <a:gd name="connsiteY13" fmla="*/ 1744196 h 2906246"/>
              <a:gd name="connsiteX14" fmla="*/ 5657850 w 9982200"/>
              <a:gd name="connsiteY14" fmla="*/ 1677521 h 2906246"/>
              <a:gd name="connsiteX15" fmla="*/ 5743575 w 9982200"/>
              <a:gd name="connsiteY15" fmla="*/ 1353671 h 2906246"/>
              <a:gd name="connsiteX16" fmla="*/ 6267450 w 9982200"/>
              <a:gd name="connsiteY16" fmla="*/ 0 h 2906246"/>
              <a:gd name="connsiteX17" fmla="*/ 6896100 w 9982200"/>
              <a:gd name="connsiteY17" fmla="*/ 9560 h 2906246"/>
              <a:gd name="connsiteX18" fmla="*/ 7391400 w 9982200"/>
              <a:gd name="connsiteY18" fmla="*/ 1325096 h 2906246"/>
              <a:gd name="connsiteX19" fmla="*/ 8401050 w 9982200"/>
              <a:gd name="connsiteY19" fmla="*/ 1296521 h 2906246"/>
              <a:gd name="connsiteX20" fmla="*/ 8705850 w 9982200"/>
              <a:gd name="connsiteY20" fmla="*/ 323465 h 2906246"/>
              <a:gd name="connsiteX21" fmla="*/ 9982200 w 9982200"/>
              <a:gd name="connsiteY21" fmla="*/ 361740 h 290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82200" h="2906246">
                <a:moveTo>
                  <a:pt x="0" y="1848971"/>
                </a:moveTo>
                <a:lnTo>
                  <a:pt x="1257300" y="1963271"/>
                </a:lnTo>
                <a:lnTo>
                  <a:pt x="1552575" y="2039471"/>
                </a:lnTo>
                <a:lnTo>
                  <a:pt x="1952625" y="2525246"/>
                </a:lnTo>
                <a:lnTo>
                  <a:pt x="2752725" y="2801471"/>
                </a:lnTo>
                <a:lnTo>
                  <a:pt x="3486150" y="2906246"/>
                </a:lnTo>
                <a:lnTo>
                  <a:pt x="3667125" y="2906246"/>
                </a:lnTo>
                <a:lnTo>
                  <a:pt x="4410075" y="2791946"/>
                </a:lnTo>
                <a:cubicBezTo>
                  <a:pt x="4504319" y="2760531"/>
                  <a:pt x="4474501" y="2784670"/>
                  <a:pt x="4514850" y="2744321"/>
                </a:cubicBezTo>
                <a:lnTo>
                  <a:pt x="5029200" y="2515721"/>
                </a:lnTo>
                <a:cubicBezTo>
                  <a:pt x="5128300" y="2456261"/>
                  <a:pt x="5098268" y="2484753"/>
                  <a:pt x="5133975" y="2449046"/>
                </a:cubicBezTo>
                <a:lnTo>
                  <a:pt x="5372100" y="2115671"/>
                </a:lnTo>
                <a:cubicBezTo>
                  <a:pt x="5444552" y="2063919"/>
                  <a:pt x="5426561" y="2092475"/>
                  <a:pt x="5448300" y="2048996"/>
                </a:cubicBezTo>
                <a:lnTo>
                  <a:pt x="5581650" y="1744196"/>
                </a:lnTo>
                <a:lnTo>
                  <a:pt x="5657850" y="1677521"/>
                </a:lnTo>
                <a:lnTo>
                  <a:pt x="5743575" y="1353671"/>
                </a:lnTo>
                <a:lnTo>
                  <a:pt x="6267450" y="0"/>
                </a:lnTo>
                <a:lnTo>
                  <a:pt x="6896100" y="9560"/>
                </a:lnTo>
                <a:lnTo>
                  <a:pt x="7391400" y="1325096"/>
                </a:lnTo>
                <a:lnTo>
                  <a:pt x="8401050" y="1296521"/>
                </a:lnTo>
                <a:lnTo>
                  <a:pt x="8705850" y="323465"/>
                </a:lnTo>
                <a:lnTo>
                  <a:pt x="9982200" y="36174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7010400" y="3736781"/>
            <a:ext cx="1" cy="64080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H="1">
            <a:off x="6629399" y="4181475"/>
            <a:ext cx="2609853" cy="9525"/>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H="1">
            <a:off x="695325" y="4656393"/>
            <a:ext cx="5686428" cy="3424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H="1">
            <a:off x="600075" y="5072062"/>
            <a:ext cx="5686428" cy="34242"/>
          </a:xfrm>
          <a:prstGeom prst="line">
            <a:avLst/>
          </a:prstGeom>
          <a:ln w="381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6534150" y="4377590"/>
            <a:ext cx="1485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a:off x="6381754" y="3871181"/>
            <a:ext cx="1323971" cy="1200881"/>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flipH="1">
            <a:off x="7115175" y="3736781"/>
            <a:ext cx="2243141" cy="0"/>
          </a:xfrm>
          <a:prstGeom prst="line">
            <a:avLst/>
          </a:prstGeom>
          <a:ln w="381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flipH="1">
            <a:off x="6343650" y="4177913"/>
            <a:ext cx="285750" cy="44707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Tekstvak 40"/>
          <p:cNvSpPr txBox="1"/>
          <p:nvPr/>
        </p:nvSpPr>
        <p:spPr>
          <a:xfrm>
            <a:off x="3257549" y="4780270"/>
            <a:ext cx="1438275" cy="369332"/>
          </a:xfrm>
          <a:prstGeom prst="rect">
            <a:avLst/>
          </a:prstGeom>
          <a:noFill/>
        </p:spPr>
        <p:txBody>
          <a:bodyPr wrap="square" rtlCol="0">
            <a:spAutoFit/>
          </a:bodyPr>
          <a:lstStyle/>
          <a:p>
            <a:r>
              <a:rPr lang="nl-NL" dirty="0">
                <a:solidFill>
                  <a:srgbClr val="FFFF00"/>
                </a:solidFill>
              </a:rPr>
              <a:t>12,67m NAP</a:t>
            </a:r>
          </a:p>
        </p:txBody>
      </p:sp>
      <p:sp>
        <p:nvSpPr>
          <p:cNvPr id="42" name="Tekstvak 41"/>
          <p:cNvSpPr txBox="1"/>
          <p:nvPr/>
        </p:nvSpPr>
        <p:spPr>
          <a:xfrm>
            <a:off x="7800977" y="3367449"/>
            <a:ext cx="1438275" cy="369332"/>
          </a:xfrm>
          <a:prstGeom prst="rect">
            <a:avLst/>
          </a:prstGeom>
          <a:noFill/>
        </p:spPr>
        <p:txBody>
          <a:bodyPr wrap="square" rtlCol="0">
            <a:spAutoFit/>
          </a:bodyPr>
          <a:lstStyle/>
          <a:p>
            <a:r>
              <a:rPr lang="nl-NL" dirty="0">
                <a:solidFill>
                  <a:srgbClr val="FFFF00"/>
                </a:solidFill>
              </a:rPr>
              <a:t>14,95m NAP</a:t>
            </a:r>
          </a:p>
        </p:txBody>
      </p:sp>
      <p:pic>
        <p:nvPicPr>
          <p:cNvPr id="43" name="Afbeelding 42"/>
          <p:cNvPicPr>
            <a:picLocks noChangeAspect="1"/>
          </p:cNvPicPr>
          <p:nvPr/>
        </p:nvPicPr>
        <p:blipFill>
          <a:blip r:embed="rId2"/>
          <a:stretch>
            <a:fillRect/>
          </a:stretch>
        </p:blipFill>
        <p:spPr>
          <a:xfrm>
            <a:off x="8658227" y="-368652"/>
            <a:ext cx="3533773" cy="3527502"/>
          </a:xfrm>
          <a:prstGeom prst="rect">
            <a:avLst/>
          </a:prstGeom>
        </p:spPr>
      </p:pic>
    </p:spTree>
    <p:extLst>
      <p:ext uri="{BB962C8B-B14F-4D97-AF65-F5344CB8AC3E}">
        <p14:creationId xmlns:p14="http://schemas.microsoft.com/office/powerpoint/2010/main" val="145826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Nader onderzoek bodemgesteldheid</a:t>
            </a:r>
          </a:p>
        </p:txBody>
      </p:sp>
      <p:sp>
        <p:nvSpPr>
          <p:cNvPr id="3" name="Tijdelijke aanduiding voor inhoud 2"/>
          <p:cNvSpPr>
            <a:spLocks noGrp="1"/>
          </p:cNvSpPr>
          <p:nvPr>
            <p:ph idx="1"/>
          </p:nvPr>
        </p:nvSpPr>
        <p:spPr/>
        <p:txBody>
          <a:bodyPr/>
          <a:lstStyle/>
          <a:p>
            <a:r>
              <a:rPr lang="nl-NL" dirty="0"/>
              <a:t>Smalle relatief hoge kering met diepe molenvijver</a:t>
            </a:r>
          </a:p>
          <a:p>
            <a:r>
              <a:rPr lang="nl-NL" dirty="0"/>
              <a:t>Potentieel groot peilverschil bij stuw (lage afvoer)</a:t>
            </a:r>
          </a:p>
          <a:p>
            <a:endParaRPr lang="nl-NL" dirty="0"/>
          </a:p>
          <a:p>
            <a:r>
              <a:rPr lang="nl-NL" dirty="0"/>
              <a:t>Conclusie: diepe en lange kwelschermen</a:t>
            </a:r>
          </a:p>
        </p:txBody>
      </p:sp>
      <p:sp>
        <p:nvSpPr>
          <p:cNvPr id="4" name="Vrije vorm 3"/>
          <p:cNvSpPr/>
          <p:nvPr/>
        </p:nvSpPr>
        <p:spPr>
          <a:xfrm>
            <a:off x="695325" y="3295650"/>
            <a:ext cx="9982200" cy="2895600"/>
          </a:xfrm>
          <a:custGeom>
            <a:avLst/>
            <a:gdLst>
              <a:gd name="connsiteX0" fmla="*/ 0 w 8601075"/>
              <a:gd name="connsiteY0" fmla="*/ 1619250 h 2600325"/>
              <a:gd name="connsiteX1" fmla="*/ 495300 w 8601075"/>
              <a:gd name="connsiteY1" fmla="*/ 2219325 h 2600325"/>
              <a:gd name="connsiteX2" fmla="*/ 1295400 w 8601075"/>
              <a:gd name="connsiteY2" fmla="*/ 2495550 h 2600325"/>
              <a:gd name="connsiteX3" fmla="*/ 2028825 w 8601075"/>
              <a:gd name="connsiteY3" fmla="*/ 2600325 h 2600325"/>
              <a:gd name="connsiteX4" fmla="*/ 2209800 w 8601075"/>
              <a:gd name="connsiteY4" fmla="*/ 2600325 h 2600325"/>
              <a:gd name="connsiteX5" fmla="*/ 2952750 w 8601075"/>
              <a:gd name="connsiteY5" fmla="*/ 2486025 h 2600325"/>
              <a:gd name="connsiteX6" fmla="*/ 3057525 w 8601075"/>
              <a:gd name="connsiteY6" fmla="*/ 2438400 h 2600325"/>
              <a:gd name="connsiteX7" fmla="*/ 3571875 w 8601075"/>
              <a:gd name="connsiteY7" fmla="*/ 2209800 h 2600325"/>
              <a:gd name="connsiteX8" fmla="*/ 3676650 w 8601075"/>
              <a:gd name="connsiteY8" fmla="*/ 2143125 h 2600325"/>
              <a:gd name="connsiteX9" fmla="*/ 3914775 w 8601075"/>
              <a:gd name="connsiteY9" fmla="*/ 1809750 h 2600325"/>
              <a:gd name="connsiteX10" fmla="*/ 3990975 w 8601075"/>
              <a:gd name="connsiteY10" fmla="*/ 1743075 h 2600325"/>
              <a:gd name="connsiteX11" fmla="*/ 4124325 w 8601075"/>
              <a:gd name="connsiteY11" fmla="*/ 1438275 h 2600325"/>
              <a:gd name="connsiteX12" fmla="*/ 4200525 w 8601075"/>
              <a:gd name="connsiteY12" fmla="*/ 1371600 h 2600325"/>
              <a:gd name="connsiteX13" fmla="*/ 4286250 w 8601075"/>
              <a:gd name="connsiteY13" fmla="*/ 1047750 h 2600325"/>
              <a:gd name="connsiteX14" fmla="*/ 4667250 w 8601075"/>
              <a:gd name="connsiteY14" fmla="*/ 0 h 2600325"/>
              <a:gd name="connsiteX15" fmla="*/ 5543550 w 8601075"/>
              <a:gd name="connsiteY15" fmla="*/ 0 h 2600325"/>
              <a:gd name="connsiteX16" fmla="*/ 5934075 w 8601075"/>
              <a:gd name="connsiteY16" fmla="*/ 1019175 h 2600325"/>
              <a:gd name="connsiteX17" fmla="*/ 6943725 w 8601075"/>
              <a:gd name="connsiteY17" fmla="*/ 990600 h 2600325"/>
              <a:gd name="connsiteX18" fmla="*/ 7124700 w 8601075"/>
              <a:gd name="connsiteY18" fmla="*/ 428625 h 2600325"/>
              <a:gd name="connsiteX19" fmla="*/ 8601075 w 8601075"/>
              <a:gd name="connsiteY19" fmla="*/ 419100 h 2600325"/>
              <a:gd name="connsiteX0" fmla="*/ 0 w 8601075"/>
              <a:gd name="connsiteY0" fmla="*/ 1619250 h 2600325"/>
              <a:gd name="connsiteX1" fmla="*/ 95250 w 8601075"/>
              <a:gd name="connsiteY1" fmla="*/ 1733550 h 2600325"/>
              <a:gd name="connsiteX2" fmla="*/ 495300 w 8601075"/>
              <a:gd name="connsiteY2" fmla="*/ 2219325 h 2600325"/>
              <a:gd name="connsiteX3" fmla="*/ 1295400 w 8601075"/>
              <a:gd name="connsiteY3" fmla="*/ 2495550 h 2600325"/>
              <a:gd name="connsiteX4" fmla="*/ 2028825 w 8601075"/>
              <a:gd name="connsiteY4" fmla="*/ 2600325 h 2600325"/>
              <a:gd name="connsiteX5" fmla="*/ 2209800 w 8601075"/>
              <a:gd name="connsiteY5" fmla="*/ 2600325 h 2600325"/>
              <a:gd name="connsiteX6" fmla="*/ 2952750 w 8601075"/>
              <a:gd name="connsiteY6" fmla="*/ 2486025 h 2600325"/>
              <a:gd name="connsiteX7" fmla="*/ 3057525 w 8601075"/>
              <a:gd name="connsiteY7" fmla="*/ 2438400 h 2600325"/>
              <a:gd name="connsiteX8" fmla="*/ 3571875 w 8601075"/>
              <a:gd name="connsiteY8" fmla="*/ 2209800 h 2600325"/>
              <a:gd name="connsiteX9" fmla="*/ 3676650 w 8601075"/>
              <a:gd name="connsiteY9" fmla="*/ 2143125 h 2600325"/>
              <a:gd name="connsiteX10" fmla="*/ 3914775 w 8601075"/>
              <a:gd name="connsiteY10" fmla="*/ 1809750 h 2600325"/>
              <a:gd name="connsiteX11" fmla="*/ 3990975 w 8601075"/>
              <a:gd name="connsiteY11" fmla="*/ 1743075 h 2600325"/>
              <a:gd name="connsiteX12" fmla="*/ 4124325 w 8601075"/>
              <a:gd name="connsiteY12" fmla="*/ 1438275 h 2600325"/>
              <a:gd name="connsiteX13" fmla="*/ 4200525 w 8601075"/>
              <a:gd name="connsiteY13" fmla="*/ 1371600 h 2600325"/>
              <a:gd name="connsiteX14" fmla="*/ 4286250 w 8601075"/>
              <a:gd name="connsiteY14" fmla="*/ 1047750 h 2600325"/>
              <a:gd name="connsiteX15" fmla="*/ 4667250 w 8601075"/>
              <a:gd name="connsiteY15" fmla="*/ 0 h 2600325"/>
              <a:gd name="connsiteX16" fmla="*/ 5543550 w 8601075"/>
              <a:gd name="connsiteY16" fmla="*/ 0 h 2600325"/>
              <a:gd name="connsiteX17" fmla="*/ 5934075 w 8601075"/>
              <a:gd name="connsiteY17" fmla="*/ 1019175 h 2600325"/>
              <a:gd name="connsiteX18" fmla="*/ 6943725 w 8601075"/>
              <a:gd name="connsiteY18" fmla="*/ 990600 h 2600325"/>
              <a:gd name="connsiteX19" fmla="*/ 7124700 w 8601075"/>
              <a:gd name="connsiteY19" fmla="*/ 428625 h 2600325"/>
              <a:gd name="connsiteX20" fmla="*/ 8601075 w 8601075"/>
              <a:gd name="connsiteY20" fmla="*/ 419100 h 2600325"/>
              <a:gd name="connsiteX0" fmla="*/ 0 w 10077450"/>
              <a:gd name="connsiteY0" fmla="*/ 1228725 h 2600325"/>
              <a:gd name="connsiteX1" fmla="*/ 1571625 w 10077450"/>
              <a:gd name="connsiteY1" fmla="*/ 1733550 h 2600325"/>
              <a:gd name="connsiteX2" fmla="*/ 1971675 w 10077450"/>
              <a:gd name="connsiteY2" fmla="*/ 2219325 h 2600325"/>
              <a:gd name="connsiteX3" fmla="*/ 2771775 w 10077450"/>
              <a:gd name="connsiteY3" fmla="*/ 2495550 h 2600325"/>
              <a:gd name="connsiteX4" fmla="*/ 3505200 w 10077450"/>
              <a:gd name="connsiteY4" fmla="*/ 2600325 h 2600325"/>
              <a:gd name="connsiteX5" fmla="*/ 3686175 w 10077450"/>
              <a:gd name="connsiteY5" fmla="*/ 2600325 h 2600325"/>
              <a:gd name="connsiteX6" fmla="*/ 4429125 w 10077450"/>
              <a:gd name="connsiteY6" fmla="*/ 2486025 h 2600325"/>
              <a:gd name="connsiteX7" fmla="*/ 4533900 w 10077450"/>
              <a:gd name="connsiteY7" fmla="*/ 2438400 h 2600325"/>
              <a:gd name="connsiteX8" fmla="*/ 5048250 w 10077450"/>
              <a:gd name="connsiteY8" fmla="*/ 2209800 h 2600325"/>
              <a:gd name="connsiteX9" fmla="*/ 5153025 w 10077450"/>
              <a:gd name="connsiteY9" fmla="*/ 2143125 h 2600325"/>
              <a:gd name="connsiteX10" fmla="*/ 5391150 w 10077450"/>
              <a:gd name="connsiteY10" fmla="*/ 1809750 h 2600325"/>
              <a:gd name="connsiteX11" fmla="*/ 5467350 w 10077450"/>
              <a:gd name="connsiteY11" fmla="*/ 1743075 h 2600325"/>
              <a:gd name="connsiteX12" fmla="*/ 5600700 w 10077450"/>
              <a:gd name="connsiteY12" fmla="*/ 1438275 h 2600325"/>
              <a:gd name="connsiteX13" fmla="*/ 5676900 w 10077450"/>
              <a:gd name="connsiteY13" fmla="*/ 1371600 h 2600325"/>
              <a:gd name="connsiteX14" fmla="*/ 5762625 w 10077450"/>
              <a:gd name="connsiteY14" fmla="*/ 1047750 h 2600325"/>
              <a:gd name="connsiteX15" fmla="*/ 6143625 w 10077450"/>
              <a:gd name="connsiteY15" fmla="*/ 0 h 2600325"/>
              <a:gd name="connsiteX16" fmla="*/ 7019925 w 10077450"/>
              <a:gd name="connsiteY16" fmla="*/ 0 h 2600325"/>
              <a:gd name="connsiteX17" fmla="*/ 7410450 w 10077450"/>
              <a:gd name="connsiteY17" fmla="*/ 1019175 h 2600325"/>
              <a:gd name="connsiteX18" fmla="*/ 8420100 w 10077450"/>
              <a:gd name="connsiteY18" fmla="*/ 990600 h 2600325"/>
              <a:gd name="connsiteX19" fmla="*/ 8601075 w 10077450"/>
              <a:gd name="connsiteY19" fmla="*/ 428625 h 2600325"/>
              <a:gd name="connsiteX20" fmla="*/ 10077450 w 10077450"/>
              <a:gd name="connsiteY20" fmla="*/ 419100 h 2600325"/>
              <a:gd name="connsiteX0" fmla="*/ 0 w 10077450"/>
              <a:gd name="connsiteY0" fmla="*/ 1228725 h 2600325"/>
              <a:gd name="connsiteX1" fmla="*/ 1343025 w 10077450"/>
              <a:gd name="connsiteY1" fmla="*/ 1676400 h 2600325"/>
              <a:gd name="connsiteX2" fmla="*/ 1571625 w 10077450"/>
              <a:gd name="connsiteY2" fmla="*/ 1733550 h 2600325"/>
              <a:gd name="connsiteX3" fmla="*/ 1971675 w 10077450"/>
              <a:gd name="connsiteY3" fmla="*/ 2219325 h 2600325"/>
              <a:gd name="connsiteX4" fmla="*/ 2771775 w 10077450"/>
              <a:gd name="connsiteY4" fmla="*/ 2495550 h 2600325"/>
              <a:gd name="connsiteX5" fmla="*/ 3505200 w 10077450"/>
              <a:gd name="connsiteY5" fmla="*/ 2600325 h 2600325"/>
              <a:gd name="connsiteX6" fmla="*/ 3686175 w 10077450"/>
              <a:gd name="connsiteY6" fmla="*/ 2600325 h 2600325"/>
              <a:gd name="connsiteX7" fmla="*/ 4429125 w 10077450"/>
              <a:gd name="connsiteY7" fmla="*/ 2486025 h 2600325"/>
              <a:gd name="connsiteX8" fmla="*/ 4533900 w 10077450"/>
              <a:gd name="connsiteY8" fmla="*/ 2438400 h 2600325"/>
              <a:gd name="connsiteX9" fmla="*/ 5048250 w 10077450"/>
              <a:gd name="connsiteY9" fmla="*/ 2209800 h 2600325"/>
              <a:gd name="connsiteX10" fmla="*/ 5153025 w 10077450"/>
              <a:gd name="connsiteY10" fmla="*/ 2143125 h 2600325"/>
              <a:gd name="connsiteX11" fmla="*/ 5391150 w 10077450"/>
              <a:gd name="connsiteY11" fmla="*/ 1809750 h 2600325"/>
              <a:gd name="connsiteX12" fmla="*/ 5467350 w 10077450"/>
              <a:gd name="connsiteY12" fmla="*/ 1743075 h 2600325"/>
              <a:gd name="connsiteX13" fmla="*/ 5600700 w 10077450"/>
              <a:gd name="connsiteY13" fmla="*/ 1438275 h 2600325"/>
              <a:gd name="connsiteX14" fmla="*/ 5676900 w 10077450"/>
              <a:gd name="connsiteY14" fmla="*/ 1371600 h 2600325"/>
              <a:gd name="connsiteX15" fmla="*/ 5762625 w 10077450"/>
              <a:gd name="connsiteY15" fmla="*/ 1047750 h 2600325"/>
              <a:gd name="connsiteX16" fmla="*/ 6143625 w 10077450"/>
              <a:gd name="connsiteY16" fmla="*/ 0 h 2600325"/>
              <a:gd name="connsiteX17" fmla="*/ 7019925 w 10077450"/>
              <a:gd name="connsiteY17" fmla="*/ 0 h 2600325"/>
              <a:gd name="connsiteX18" fmla="*/ 7410450 w 10077450"/>
              <a:gd name="connsiteY18" fmla="*/ 1019175 h 2600325"/>
              <a:gd name="connsiteX19" fmla="*/ 8420100 w 10077450"/>
              <a:gd name="connsiteY19" fmla="*/ 990600 h 2600325"/>
              <a:gd name="connsiteX20" fmla="*/ 8601075 w 10077450"/>
              <a:gd name="connsiteY20" fmla="*/ 428625 h 2600325"/>
              <a:gd name="connsiteX21" fmla="*/ 10077450 w 10077450"/>
              <a:gd name="connsiteY21" fmla="*/ 419100 h 2600325"/>
              <a:gd name="connsiteX0" fmla="*/ 0 w 10077450"/>
              <a:gd name="connsiteY0" fmla="*/ 1228725 h 2600325"/>
              <a:gd name="connsiteX1" fmla="*/ 1276350 w 10077450"/>
              <a:gd name="connsiteY1" fmla="*/ 1657350 h 2600325"/>
              <a:gd name="connsiteX2" fmla="*/ 1571625 w 10077450"/>
              <a:gd name="connsiteY2" fmla="*/ 1733550 h 2600325"/>
              <a:gd name="connsiteX3" fmla="*/ 1971675 w 10077450"/>
              <a:gd name="connsiteY3" fmla="*/ 2219325 h 2600325"/>
              <a:gd name="connsiteX4" fmla="*/ 2771775 w 10077450"/>
              <a:gd name="connsiteY4" fmla="*/ 2495550 h 2600325"/>
              <a:gd name="connsiteX5" fmla="*/ 3505200 w 10077450"/>
              <a:gd name="connsiteY5" fmla="*/ 2600325 h 2600325"/>
              <a:gd name="connsiteX6" fmla="*/ 3686175 w 10077450"/>
              <a:gd name="connsiteY6" fmla="*/ 2600325 h 2600325"/>
              <a:gd name="connsiteX7" fmla="*/ 4429125 w 10077450"/>
              <a:gd name="connsiteY7" fmla="*/ 2486025 h 2600325"/>
              <a:gd name="connsiteX8" fmla="*/ 4533900 w 10077450"/>
              <a:gd name="connsiteY8" fmla="*/ 2438400 h 2600325"/>
              <a:gd name="connsiteX9" fmla="*/ 5048250 w 10077450"/>
              <a:gd name="connsiteY9" fmla="*/ 2209800 h 2600325"/>
              <a:gd name="connsiteX10" fmla="*/ 5153025 w 10077450"/>
              <a:gd name="connsiteY10" fmla="*/ 2143125 h 2600325"/>
              <a:gd name="connsiteX11" fmla="*/ 5391150 w 10077450"/>
              <a:gd name="connsiteY11" fmla="*/ 1809750 h 2600325"/>
              <a:gd name="connsiteX12" fmla="*/ 5467350 w 10077450"/>
              <a:gd name="connsiteY12" fmla="*/ 1743075 h 2600325"/>
              <a:gd name="connsiteX13" fmla="*/ 5600700 w 10077450"/>
              <a:gd name="connsiteY13" fmla="*/ 1438275 h 2600325"/>
              <a:gd name="connsiteX14" fmla="*/ 5676900 w 10077450"/>
              <a:gd name="connsiteY14" fmla="*/ 1371600 h 2600325"/>
              <a:gd name="connsiteX15" fmla="*/ 5762625 w 10077450"/>
              <a:gd name="connsiteY15" fmla="*/ 1047750 h 2600325"/>
              <a:gd name="connsiteX16" fmla="*/ 6143625 w 10077450"/>
              <a:gd name="connsiteY16" fmla="*/ 0 h 2600325"/>
              <a:gd name="connsiteX17" fmla="*/ 7019925 w 10077450"/>
              <a:gd name="connsiteY17" fmla="*/ 0 h 2600325"/>
              <a:gd name="connsiteX18" fmla="*/ 7410450 w 10077450"/>
              <a:gd name="connsiteY18" fmla="*/ 1019175 h 2600325"/>
              <a:gd name="connsiteX19" fmla="*/ 8420100 w 10077450"/>
              <a:gd name="connsiteY19" fmla="*/ 990600 h 2600325"/>
              <a:gd name="connsiteX20" fmla="*/ 8601075 w 10077450"/>
              <a:gd name="connsiteY20" fmla="*/ 428625 h 2600325"/>
              <a:gd name="connsiteX21" fmla="*/ 10077450 w 10077450"/>
              <a:gd name="connsiteY21" fmla="*/ 419100 h 2600325"/>
              <a:gd name="connsiteX0" fmla="*/ 0 w 10058400"/>
              <a:gd name="connsiteY0" fmla="*/ 1543050 h 2600325"/>
              <a:gd name="connsiteX1" fmla="*/ 1257300 w 10058400"/>
              <a:gd name="connsiteY1" fmla="*/ 1657350 h 2600325"/>
              <a:gd name="connsiteX2" fmla="*/ 1552575 w 10058400"/>
              <a:gd name="connsiteY2" fmla="*/ 1733550 h 2600325"/>
              <a:gd name="connsiteX3" fmla="*/ 1952625 w 10058400"/>
              <a:gd name="connsiteY3" fmla="*/ 2219325 h 2600325"/>
              <a:gd name="connsiteX4" fmla="*/ 2752725 w 10058400"/>
              <a:gd name="connsiteY4" fmla="*/ 2495550 h 2600325"/>
              <a:gd name="connsiteX5" fmla="*/ 3486150 w 10058400"/>
              <a:gd name="connsiteY5" fmla="*/ 2600325 h 2600325"/>
              <a:gd name="connsiteX6" fmla="*/ 3667125 w 10058400"/>
              <a:gd name="connsiteY6" fmla="*/ 2600325 h 2600325"/>
              <a:gd name="connsiteX7" fmla="*/ 4410075 w 10058400"/>
              <a:gd name="connsiteY7" fmla="*/ 2486025 h 2600325"/>
              <a:gd name="connsiteX8" fmla="*/ 4514850 w 10058400"/>
              <a:gd name="connsiteY8" fmla="*/ 2438400 h 2600325"/>
              <a:gd name="connsiteX9" fmla="*/ 5029200 w 10058400"/>
              <a:gd name="connsiteY9" fmla="*/ 2209800 h 2600325"/>
              <a:gd name="connsiteX10" fmla="*/ 5133975 w 10058400"/>
              <a:gd name="connsiteY10" fmla="*/ 2143125 h 2600325"/>
              <a:gd name="connsiteX11" fmla="*/ 5372100 w 10058400"/>
              <a:gd name="connsiteY11" fmla="*/ 1809750 h 2600325"/>
              <a:gd name="connsiteX12" fmla="*/ 5448300 w 10058400"/>
              <a:gd name="connsiteY12" fmla="*/ 1743075 h 2600325"/>
              <a:gd name="connsiteX13" fmla="*/ 5581650 w 10058400"/>
              <a:gd name="connsiteY13" fmla="*/ 1438275 h 2600325"/>
              <a:gd name="connsiteX14" fmla="*/ 5657850 w 10058400"/>
              <a:gd name="connsiteY14" fmla="*/ 1371600 h 2600325"/>
              <a:gd name="connsiteX15" fmla="*/ 5743575 w 10058400"/>
              <a:gd name="connsiteY15" fmla="*/ 1047750 h 2600325"/>
              <a:gd name="connsiteX16" fmla="*/ 6124575 w 10058400"/>
              <a:gd name="connsiteY16" fmla="*/ 0 h 2600325"/>
              <a:gd name="connsiteX17" fmla="*/ 7000875 w 10058400"/>
              <a:gd name="connsiteY17" fmla="*/ 0 h 2600325"/>
              <a:gd name="connsiteX18" fmla="*/ 7391400 w 10058400"/>
              <a:gd name="connsiteY18" fmla="*/ 1019175 h 2600325"/>
              <a:gd name="connsiteX19" fmla="*/ 8401050 w 10058400"/>
              <a:gd name="connsiteY19" fmla="*/ 990600 h 2600325"/>
              <a:gd name="connsiteX20" fmla="*/ 8582025 w 10058400"/>
              <a:gd name="connsiteY20" fmla="*/ 428625 h 2600325"/>
              <a:gd name="connsiteX21" fmla="*/ 10058400 w 10058400"/>
              <a:gd name="connsiteY21" fmla="*/ 419100 h 2600325"/>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7000875 w 10058400"/>
              <a:gd name="connsiteY17" fmla="*/ 305921 h 2906246"/>
              <a:gd name="connsiteX18" fmla="*/ 7391400 w 10058400"/>
              <a:gd name="connsiteY18" fmla="*/ 1325096 h 2906246"/>
              <a:gd name="connsiteX19" fmla="*/ 8401050 w 10058400"/>
              <a:gd name="connsiteY19" fmla="*/ 1296521 h 2906246"/>
              <a:gd name="connsiteX20" fmla="*/ 8582025 w 10058400"/>
              <a:gd name="connsiteY20" fmla="*/ 734546 h 2906246"/>
              <a:gd name="connsiteX21" fmla="*/ 10058400 w 10058400"/>
              <a:gd name="connsiteY21" fmla="*/ 725021 h 2906246"/>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6896100 w 10058400"/>
              <a:gd name="connsiteY17" fmla="*/ 9560 h 2906246"/>
              <a:gd name="connsiteX18" fmla="*/ 7391400 w 10058400"/>
              <a:gd name="connsiteY18" fmla="*/ 1325096 h 2906246"/>
              <a:gd name="connsiteX19" fmla="*/ 8401050 w 10058400"/>
              <a:gd name="connsiteY19" fmla="*/ 1296521 h 2906246"/>
              <a:gd name="connsiteX20" fmla="*/ 8582025 w 10058400"/>
              <a:gd name="connsiteY20" fmla="*/ 734546 h 2906246"/>
              <a:gd name="connsiteX21" fmla="*/ 10058400 w 10058400"/>
              <a:gd name="connsiteY21" fmla="*/ 725021 h 2906246"/>
              <a:gd name="connsiteX0" fmla="*/ 0 w 10058400"/>
              <a:gd name="connsiteY0" fmla="*/ 1848971 h 2906246"/>
              <a:gd name="connsiteX1" fmla="*/ 1257300 w 10058400"/>
              <a:gd name="connsiteY1" fmla="*/ 1963271 h 2906246"/>
              <a:gd name="connsiteX2" fmla="*/ 1552575 w 10058400"/>
              <a:gd name="connsiteY2" fmla="*/ 2039471 h 2906246"/>
              <a:gd name="connsiteX3" fmla="*/ 1952625 w 10058400"/>
              <a:gd name="connsiteY3" fmla="*/ 2525246 h 2906246"/>
              <a:gd name="connsiteX4" fmla="*/ 2752725 w 10058400"/>
              <a:gd name="connsiteY4" fmla="*/ 2801471 h 2906246"/>
              <a:gd name="connsiteX5" fmla="*/ 3486150 w 10058400"/>
              <a:gd name="connsiteY5" fmla="*/ 2906246 h 2906246"/>
              <a:gd name="connsiteX6" fmla="*/ 3667125 w 10058400"/>
              <a:gd name="connsiteY6" fmla="*/ 2906246 h 2906246"/>
              <a:gd name="connsiteX7" fmla="*/ 4410075 w 10058400"/>
              <a:gd name="connsiteY7" fmla="*/ 2791946 h 2906246"/>
              <a:gd name="connsiteX8" fmla="*/ 4514850 w 10058400"/>
              <a:gd name="connsiteY8" fmla="*/ 2744321 h 2906246"/>
              <a:gd name="connsiteX9" fmla="*/ 5029200 w 10058400"/>
              <a:gd name="connsiteY9" fmla="*/ 2515721 h 2906246"/>
              <a:gd name="connsiteX10" fmla="*/ 5133975 w 10058400"/>
              <a:gd name="connsiteY10" fmla="*/ 2449046 h 2906246"/>
              <a:gd name="connsiteX11" fmla="*/ 5372100 w 10058400"/>
              <a:gd name="connsiteY11" fmla="*/ 2115671 h 2906246"/>
              <a:gd name="connsiteX12" fmla="*/ 5448300 w 10058400"/>
              <a:gd name="connsiteY12" fmla="*/ 2048996 h 2906246"/>
              <a:gd name="connsiteX13" fmla="*/ 5581650 w 10058400"/>
              <a:gd name="connsiteY13" fmla="*/ 1744196 h 2906246"/>
              <a:gd name="connsiteX14" fmla="*/ 5657850 w 10058400"/>
              <a:gd name="connsiteY14" fmla="*/ 1677521 h 2906246"/>
              <a:gd name="connsiteX15" fmla="*/ 5743575 w 10058400"/>
              <a:gd name="connsiteY15" fmla="*/ 1353671 h 2906246"/>
              <a:gd name="connsiteX16" fmla="*/ 6267450 w 10058400"/>
              <a:gd name="connsiteY16" fmla="*/ 0 h 2906246"/>
              <a:gd name="connsiteX17" fmla="*/ 6896100 w 10058400"/>
              <a:gd name="connsiteY17" fmla="*/ 9560 h 2906246"/>
              <a:gd name="connsiteX18" fmla="*/ 7391400 w 10058400"/>
              <a:gd name="connsiteY18" fmla="*/ 1325096 h 2906246"/>
              <a:gd name="connsiteX19" fmla="*/ 8401050 w 10058400"/>
              <a:gd name="connsiteY19" fmla="*/ 1296521 h 2906246"/>
              <a:gd name="connsiteX20" fmla="*/ 8705850 w 10058400"/>
              <a:gd name="connsiteY20" fmla="*/ 323465 h 2906246"/>
              <a:gd name="connsiteX21" fmla="*/ 10058400 w 10058400"/>
              <a:gd name="connsiteY21" fmla="*/ 725021 h 2906246"/>
              <a:gd name="connsiteX0" fmla="*/ 0 w 9982200"/>
              <a:gd name="connsiteY0" fmla="*/ 1848971 h 2906246"/>
              <a:gd name="connsiteX1" fmla="*/ 1257300 w 9982200"/>
              <a:gd name="connsiteY1" fmla="*/ 1963271 h 2906246"/>
              <a:gd name="connsiteX2" fmla="*/ 1552575 w 9982200"/>
              <a:gd name="connsiteY2" fmla="*/ 2039471 h 2906246"/>
              <a:gd name="connsiteX3" fmla="*/ 1952625 w 9982200"/>
              <a:gd name="connsiteY3" fmla="*/ 2525246 h 2906246"/>
              <a:gd name="connsiteX4" fmla="*/ 2752725 w 9982200"/>
              <a:gd name="connsiteY4" fmla="*/ 2801471 h 2906246"/>
              <a:gd name="connsiteX5" fmla="*/ 3486150 w 9982200"/>
              <a:gd name="connsiteY5" fmla="*/ 2906246 h 2906246"/>
              <a:gd name="connsiteX6" fmla="*/ 3667125 w 9982200"/>
              <a:gd name="connsiteY6" fmla="*/ 2906246 h 2906246"/>
              <a:gd name="connsiteX7" fmla="*/ 4410075 w 9982200"/>
              <a:gd name="connsiteY7" fmla="*/ 2791946 h 2906246"/>
              <a:gd name="connsiteX8" fmla="*/ 4514850 w 9982200"/>
              <a:gd name="connsiteY8" fmla="*/ 2744321 h 2906246"/>
              <a:gd name="connsiteX9" fmla="*/ 5029200 w 9982200"/>
              <a:gd name="connsiteY9" fmla="*/ 2515721 h 2906246"/>
              <a:gd name="connsiteX10" fmla="*/ 5133975 w 9982200"/>
              <a:gd name="connsiteY10" fmla="*/ 2449046 h 2906246"/>
              <a:gd name="connsiteX11" fmla="*/ 5372100 w 9982200"/>
              <a:gd name="connsiteY11" fmla="*/ 2115671 h 2906246"/>
              <a:gd name="connsiteX12" fmla="*/ 5448300 w 9982200"/>
              <a:gd name="connsiteY12" fmla="*/ 2048996 h 2906246"/>
              <a:gd name="connsiteX13" fmla="*/ 5581650 w 9982200"/>
              <a:gd name="connsiteY13" fmla="*/ 1744196 h 2906246"/>
              <a:gd name="connsiteX14" fmla="*/ 5657850 w 9982200"/>
              <a:gd name="connsiteY14" fmla="*/ 1677521 h 2906246"/>
              <a:gd name="connsiteX15" fmla="*/ 5743575 w 9982200"/>
              <a:gd name="connsiteY15" fmla="*/ 1353671 h 2906246"/>
              <a:gd name="connsiteX16" fmla="*/ 6267450 w 9982200"/>
              <a:gd name="connsiteY16" fmla="*/ 0 h 2906246"/>
              <a:gd name="connsiteX17" fmla="*/ 6896100 w 9982200"/>
              <a:gd name="connsiteY17" fmla="*/ 9560 h 2906246"/>
              <a:gd name="connsiteX18" fmla="*/ 7391400 w 9982200"/>
              <a:gd name="connsiteY18" fmla="*/ 1325096 h 2906246"/>
              <a:gd name="connsiteX19" fmla="*/ 8401050 w 9982200"/>
              <a:gd name="connsiteY19" fmla="*/ 1296521 h 2906246"/>
              <a:gd name="connsiteX20" fmla="*/ 8705850 w 9982200"/>
              <a:gd name="connsiteY20" fmla="*/ 323465 h 2906246"/>
              <a:gd name="connsiteX21" fmla="*/ 9982200 w 9982200"/>
              <a:gd name="connsiteY21" fmla="*/ 361740 h 290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82200" h="2906246">
                <a:moveTo>
                  <a:pt x="0" y="1848971"/>
                </a:moveTo>
                <a:lnTo>
                  <a:pt x="1257300" y="1963271"/>
                </a:lnTo>
                <a:lnTo>
                  <a:pt x="1552575" y="2039471"/>
                </a:lnTo>
                <a:lnTo>
                  <a:pt x="1952625" y="2525246"/>
                </a:lnTo>
                <a:lnTo>
                  <a:pt x="2752725" y="2801471"/>
                </a:lnTo>
                <a:lnTo>
                  <a:pt x="3486150" y="2906246"/>
                </a:lnTo>
                <a:lnTo>
                  <a:pt x="3667125" y="2906246"/>
                </a:lnTo>
                <a:lnTo>
                  <a:pt x="4410075" y="2791946"/>
                </a:lnTo>
                <a:cubicBezTo>
                  <a:pt x="4504319" y="2760531"/>
                  <a:pt x="4474501" y="2784670"/>
                  <a:pt x="4514850" y="2744321"/>
                </a:cubicBezTo>
                <a:lnTo>
                  <a:pt x="5029200" y="2515721"/>
                </a:lnTo>
                <a:cubicBezTo>
                  <a:pt x="5128300" y="2456261"/>
                  <a:pt x="5098268" y="2484753"/>
                  <a:pt x="5133975" y="2449046"/>
                </a:cubicBezTo>
                <a:lnTo>
                  <a:pt x="5372100" y="2115671"/>
                </a:lnTo>
                <a:cubicBezTo>
                  <a:pt x="5444552" y="2063919"/>
                  <a:pt x="5426561" y="2092475"/>
                  <a:pt x="5448300" y="2048996"/>
                </a:cubicBezTo>
                <a:lnTo>
                  <a:pt x="5581650" y="1744196"/>
                </a:lnTo>
                <a:lnTo>
                  <a:pt x="5657850" y="1677521"/>
                </a:lnTo>
                <a:lnTo>
                  <a:pt x="5743575" y="1353671"/>
                </a:lnTo>
                <a:lnTo>
                  <a:pt x="6267450" y="0"/>
                </a:lnTo>
                <a:lnTo>
                  <a:pt x="6896100" y="9560"/>
                </a:lnTo>
                <a:lnTo>
                  <a:pt x="7391400" y="1325096"/>
                </a:lnTo>
                <a:lnTo>
                  <a:pt x="8401050" y="1296521"/>
                </a:lnTo>
                <a:lnTo>
                  <a:pt x="8705850" y="323465"/>
                </a:lnTo>
                <a:lnTo>
                  <a:pt x="9982200" y="36174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7010400" y="3705225"/>
            <a:ext cx="1" cy="67236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H="1">
            <a:off x="6629399" y="4181475"/>
            <a:ext cx="2609853" cy="9525"/>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H="1">
            <a:off x="695325" y="4656393"/>
            <a:ext cx="5686428" cy="3424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H="1">
            <a:off x="600075" y="5072062"/>
            <a:ext cx="5686428" cy="34242"/>
          </a:xfrm>
          <a:prstGeom prst="line">
            <a:avLst/>
          </a:prstGeom>
          <a:ln w="381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6534150" y="4377590"/>
            <a:ext cx="1485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a:off x="7400925" y="3886200"/>
            <a:ext cx="333376" cy="271462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flipH="1">
            <a:off x="7115175" y="3736781"/>
            <a:ext cx="2243141" cy="0"/>
          </a:xfrm>
          <a:prstGeom prst="line">
            <a:avLst/>
          </a:prstGeom>
          <a:ln w="381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flipH="1">
            <a:off x="6343650" y="4177913"/>
            <a:ext cx="285750" cy="44707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flipH="1">
            <a:off x="7239000" y="3590925"/>
            <a:ext cx="1" cy="2809875"/>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H="1" flipV="1">
            <a:off x="6048375" y="5686425"/>
            <a:ext cx="1095067" cy="91440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17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DF23F-C174-048F-BCCD-14B0635B9C84}"/>
              </a:ext>
            </a:extLst>
          </p:cNvPr>
          <p:cNvSpPr>
            <a:spLocks noGrp="1"/>
          </p:cNvSpPr>
          <p:nvPr>
            <p:ph type="title"/>
          </p:nvPr>
        </p:nvSpPr>
        <p:spPr>
          <a:xfrm>
            <a:off x="513735" y="622800"/>
            <a:ext cx="9787553" cy="720000"/>
          </a:xfrm>
        </p:spPr>
        <p:txBody>
          <a:bodyPr/>
          <a:lstStyle/>
          <a:p>
            <a:br>
              <a:rPr lang="nl-NL" dirty="0"/>
            </a:br>
            <a:endParaRPr lang="nl-NL" dirty="0"/>
          </a:p>
        </p:txBody>
      </p:sp>
      <p:sp>
        <p:nvSpPr>
          <p:cNvPr id="3" name="Tijdelijke aanduiding voor inhoud 2">
            <a:extLst>
              <a:ext uri="{FF2B5EF4-FFF2-40B4-BE49-F238E27FC236}">
                <a16:creationId xmlns:a16="http://schemas.microsoft.com/office/drawing/2014/main" id="{F5807BE4-12F9-CDDB-C631-7CBD924AB7A7}"/>
              </a:ext>
            </a:extLst>
          </p:cNvPr>
          <p:cNvSpPr>
            <a:spLocks noGrp="1"/>
          </p:cNvSpPr>
          <p:nvPr>
            <p:ph idx="1"/>
          </p:nvPr>
        </p:nvSpPr>
        <p:spPr>
          <a:xfrm>
            <a:off x="514800" y="1440000"/>
            <a:ext cx="4400100" cy="4692291"/>
          </a:xfrm>
        </p:spPr>
        <p:txBody>
          <a:bodyPr/>
          <a:lstStyle/>
          <a:p>
            <a:pPr>
              <a:lnSpc>
                <a:spcPct val="100000"/>
              </a:lnSpc>
            </a:pPr>
            <a:r>
              <a:rPr lang="nl-NL" dirty="0"/>
              <a:t>Relatief lange kwelschermen voor de stuw zelf. 2 x </a:t>
            </a:r>
          </a:p>
          <a:p>
            <a:pPr>
              <a:lnSpc>
                <a:spcPct val="100000"/>
              </a:lnSpc>
            </a:pPr>
            <a:endParaRPr lang="nl-NL" dirty="0"/>
          </a:p>
          <a:p>
            <a:pPr>
              <a:lnSpc>
                <a:spcPct val="100000"/>
              </a:lnSpc>
            </a:pPr>
            <a:endParaRPr lang="nl-NL" dirty="0"/>
          </a:p>
        </p:txBody>
      </p:sp>
      <p:sp>
        <p:nvSpPr>
          <p:cNvPr id="4" name="Rechthoek 3"/>
          <p:cNvSpPr/>
          <p:nvPr/>
        </p:nvSpPr>
        <p:spPr>
          <a:xfrm>
            <a:off x="605901" y="525600"/>
            <a:ext cx="9061974" cy="477054"/>
          </a:xfrm>
          <a:prstGeom prst="rect">
            <a:avLst/>
          </a:prstGeom>
        </p:spPr>
        <p:txBody>
          <a:bodyPr wrap="square">
            <a:spAutoFit/>
          </a:bodyPr>
          <a:lstStyle/>
          <a:p>
            <a:pPr>
              <a:lnSpc>
                <a:spcPts val="3000"/>
              </a:lnSpc>
              <a:spcBef>
                <a:spcPct val="0"/>
              </a:spcBef>
            </a:pPr>
            <a:r>
              <a:rPr lang="nl-NL" sz="3000" b="1" dirty="0">
                <a:solidFill>
                  <a:schemeClr val="accent1"/>
                </a:solidFill>
                <a:latin typeface="Arial" panose="020B0604020202020204" pitchFamily="34" charset="0"/>
                <a:ea typeface="+mj-ea"/>
                <a:cs typeface="Arial" panose="020B0604020202020204" pitchFamily="34" charset="0"/>
              </a:rPr>
              <a:t>Nader onderzoek bodemgesteldheid</a:t>
            </a:r>
          </a:p>
        </p:txBody>
      </p:sp>
      <p:sp>
        <p:nvSpPr>
          <p:cNvPr id="6" name="Vrije vorm 5"/>
          <p:cNvSpPr/>
          <p:nvPr/>
        </p:nvSpPr>
        <p:spPr>
          <a:xfrm>
            <a:off x="7567612" y="2100220"/>
            <a:ext cx="2733675" cy="4110080"/>
          </a:xfrm>
          <a:custGeom>
            <a:avLst/>
            <a:gdLst>
              <a:gd name="connsiteX0" fmla="*/ 0 w 2324100"/>
              <a:gd name="connsiteY0" fmla="*/ 0 h 3409950"/>
              <a:gd name="connsiteX1" fmla="*/ 533400 w 2324100"/>
              <a:gd name="connsiteY1" fmla="*/ 28575 h 3409950"/>
              <a:gd name="connsiteX2" fmla="*/ 933450 w 2324100"/>
              <a:gd name="connsiteY2" fmla="*/ 171450 h 3409950"/>
              <a:gd name="connsiteX3" fmla="*/ 1123950 w 2324100"/>
              <a:gd name="connsiteY3" fmla="*/ 466725 h 3409950"/>
              <a:gd name="connsiteX4" fmla="*/ 1190625 w 2324100"/>
              <a:gd name="connsiteY4" fmla="*/ 904875 h 3409950"/>
              <a:gd name="connsiteX5" fmla="*/ 1200150 w 2324100"/>
              <a:gd name="connsiteY5" fmla="*/ 1000125 h 3409950"/>
              <a:gd name="connsiteX6" fmla="*/ 1171575 w 2324100"/>
              <a:gd name="connsiteY6" fmla="*/ 1533525 h 3409950"/>
              <a:gd name="connsiteX7" fmla="*/ 1238250 w 2324100"/>
              <a:gd name="connsiteY7" fmla="*/ 2809875 h 3409950"/>
              <a:gd name="connsiteX8" fmla="*/ 1438275 w 2324100"/>
              <a:gd name="connsiteY8" fmla="*/ 3171825 h 3409950"/>
              <a:gd name="connsiteX9" fmla="*/ 1628775 w 2324100"/>
              <a:gd name="connsiteY9" fmla="*/ 3267075 h 3409950"/>
              <a:gd name="connsiteX10" fmla="*/ 1714500 w 2324100"/>
              <a:gd name="connsiteY10" fmla="*/ 3295650 h 3409950"/>
              <a:gd name="connsiteX11" fmla="*/ 1971675 w 2324100"/>
              <a:gd name="connsiteY11" fmla="*/ 3333750 h 3409950"/>
              <a:gd name="connsiteX12" fmla="*/ 2047875 w 2324100"/>
              <a:gd name="connsiteY12" fmla="*/ 3381375 h 3409950"/>
              <a:gd name="connsiteX13" fmla="*/ 2324100 w 2324100"/>
              <a:gd name="connsiteY13" fmla="*/ 3409950 h 3409950"/>
              <a:gd name="connsiteX0" fmla="*/ 0 w 2733675"/>
              <a:gd name="connsiteY0" fmla="*/ 0 h 3394218"/>
              <a:gd name="connsiteX1" fmla="*/ 942975 w 2733675"/>
              <a:gd name="connsiteY1" fmla="*/ 12843 h 3394218"/>
              <a:gd name="connsiteX2" fmla="*/ 1343025 w 2733675"/>
              <a:gd name="connsiteY2" fmla="*/ 155718 h 3394218"/>
              <a:gd name="connsiteX3" fmla="*/ 1533525 w 2733675"/>
              <a:gd name="connsiteY3" fmla="*/ 450993 h 3394218"/>
              <a:gd name="connsiteX4" fmla="*/ 1600200 w 2733675"/>
              <a:gd name="connsiteY4" fmla="*/ 889143 h 3394218"/>
              <a:gd name="connsiteX5" fmla="*/ 1609725 w 2733675"/>
              <a:gd name="connsiteY5" fmla="*/ 984393 h 3394218"/>
              <a:gd name="connsiteX6" fmla="*/ 1581150 w 2733675"/>
              <a:gd name="connsiteY6" fmla="*/ 1517793 h 3394218"/>
              <a:gd name="connsiteX7" fmla="*/ 1647825 w 2733675"/>
              <a:gd name="connsiteY7" fmla="*/ 2794143 h 3394218"/>
              <a:gd name="connsiteX8" fmla="*/ 1847850 w 2733675"/>
              <a:gd name="connsiteY8" fmla="*/ 3156093 h 3394218"/>
              <a:gd name="connsiteX9" fmla="*/ 2038350 w 2733675"/>
              <a:gd name="connsiteY9" fmla="*/ 3251343 h 3394218"/>
              <a:gd name="connsiteX10" fmla="*/ 2124075 w 2733675"/>
              <a:gd name="connsiteY10" fmla="*/ 3279918 h 3394218"/>
              <a:gd name="connsiteX11" fmla="*/ 2381250 w 2733675"/>
              <a:gd name="connsiteY11" fmla="*/ 3318018 h 3394218"/>
              <a:gd name="connsiteX12" fmla="*/ 2457450 w 2733675"/>
              <a:gd name="connsiteY12" fmla="*/ 3365643 h 3394218"/>
              <a:gd name="connsiteX13" fmla="*/ 2733675 w 2733675"/>
              <a:gd name="connsiteY13" fmla="*/ 3394218 h 339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3675" h="3394218">
                <a:moveTo>
                  <a:pt x="0" y="0"/>
                </a:moveTo>
                <a:lnTo>
                  <a:pt x="942975" y="12843"/>
                </a:lnTo>
                <a:lnTo>
                  <a:pt x="1343025" y="155718"/>
                </a:lnTo>
                <a:lnTo>
                  <a:pt x="1533525" y="450993"/>
                </a:lnTo>
                <a:lnTo>
                  <a:pt x="1600200" y="889143"/>
                </a:lnTo>
                <a:cubicBezTo>
                  <a:pt x="1610076" y="978024"/>
                  <a:pt x="1609725" y="946117"/>
                  <a:pt x="1609725" y="984393"/>
                </a:cubicBezTo>
                <a:lnTo>
                  <a:pt x="1581150" y="1517793"/>
                </a:lnTo>
                <a:lnTo>
                  <a:pt x="1647825" y="2794143"/>
                </a:lnTo>
                <a:lnTo>
                  <a:pt x="1847850" y="3156093"/>
                </a:lnTo>
                <a:lnTo>
                  <a:pt x="2038350" y="3251343"/>
                </a:lnTo>
                <a:lnTo>
                  <a:pt x="2124075" y="3279918"/>
                </a:lnTo>
                <a:lnTo>
                  <a:pt x="2381250" y="3318018"/>
                </a:lnTo>
                <a:cubicBezTo>
                  <a:pt x="2450509" y="3367488"/>
                  <a:pt x="2420613" y="3365643"/>
                  <a:pt x="2457450" y="3365643"/>
                </a:cubicBezTo>
                <a:lnTo>
                  <a:pt x="2733675" y="3394218"/>
                </a:lnTo>
              </a:path>
            </a:pathLst>
          </a:custGeom>
          <a:noFill/>
          <a:ln w="177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p:cNvSpPr/>
          <p:nvPr/>
        </p:nvSpPr>
        <p:spPr>
          <a:xfrm>
            <a:off x="6391274" y="3133724"/>
            <a:ext cx="2352675" cy="199072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7134225" y="1730023"/>
            <a:ext cx="428625" cy="840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p:cNvSpPr/>
          <p:nvPr/>
        </p:nvSpPr>
        <p:spPr>
          <a:xfrm>
            <a:off x="6657976" y="2081170"/>
            <a:ext cx="476250" cy="1224005"/>
          </a:xfrm>
          <a:custGeom>
            <a:avLst/>
            <a:gdLst>
              <a:gd name="connsiteX0" fmla="*/ 904875 w 904875"/>
              <a:gd name="connsiteY0" fmla="*/ 0 h 1209675"/>
              <a:gd name="connsiteX1" fmla="*/ 323850 w 904875"/>
              <a:gd name="connsiteY1" fmla="*/ 19050 h 1209675"/>
              <a:gd name="connsiteX2" fmla="*/ 0 w 904875"/>
              <a:gd name="connsiteY2" fmla="*/ 247650 h 1209675"/>
              <a:gd name="connsiteX3" fmla="*/ 9525 w 904875"/>
              <a:gd name="connsiteY3" fmla="*/ 590550 h 1209675"/>
              <a:gd name="connsiteX4" fmla="*/ 57150 w 904875"/>
              <a:gd name="connsiteY4" fmla="*/ 666750 h 1209675"/>
              <a:gd name="connsiteX5" fmla="*/ 66675 w 904875"/>
              <a:gd name="connsiteY5" fmla="*/ 714375 h 1209675"/>
              <a:gd name="connsiteX6" fmla="*/ 85725 w 904875"/>
              <a:gd name="connsiteY6" fmla="*/ 120967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209675">
                <a:moveTo>
                  <a:pt x="904875" y="0"/>
                </a:moveTo>
                <a:lnTo>
                  <a:pt x="323850" y="19050"/>
                </a:lnTo>
                <a:lnTo>
                  <a:pt x="0" y="247650"/>
                </a:lnTo>
                <a:lnTo>
                  <a:pt x="9525" y="590550"/>
                </a:lnTo>
                <a:cubicBezTo>
                  <a:pt x="25400" y="615950"/>
                  <a:pt x="44598" y="639554"/>
                  <a:pt x="57150" y="666750"/>
                </a:cubicBezTo>
                <a:cubicBezTo>
                  <a:pt x="63934" y="681449"/>
                  <a:pt x="66675" y="714375"/>
                  <a:pt x="66675" y="714375"/>
                </a:cubicBezTo>
                <a:lnTo>
                  <a:pt x="85725" y="1209675"/>
                </a:lnTo>
              </a:path>
            </a:pathLst>
          </a:custGeom>
          <a:noFill/>
          <a:ln w="1143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H="1">
            <a:off x="5653089" y="4400550"/>
            <a:ext cx="738185" cy="0"/>
          </a:xfrm>
          <a:prstGeom prst="line">
            <a:avLst/>
          </a:prstGeom>
          <a:ln w="149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hthoek 12"/>
          <p:cNvSpPr/>
          <p:nvPr/>
        </p:nvSpPr>
        <p:spPr>
          <a:xfrm>
            <a:off x="8743949" y="3838576"/>
            <a:ext cx="352425" cy="24764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14"/>
          <p:cNvCxnSpPr>
            <a:stCxn id="13" idx="2"/>
          </p:cNvCxnSpPr>
          <p:nvPr/>
        </p:nvCxnSpPr>
        <p:spPr>
          <a:xfrm>
            <a:off x="8920162" y="4086225"/>
            <a:ext cx="14288"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8917780" y="3551729"/>
            <a:ext cx="7144" cy="286847"/>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8334374" y="3466004"/>
            <a:ext cx="1181100" cy="10964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5447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DF23F-C174-048F-BCCD-14B0635B9C84}"/>
              </a:ext>
            </a:extLst>
          </p:cNvPr>
          <p:cNvSpPr>
            <a:spLocks noGrp="1"/>
          </p:cNvSpPr>
          <p:nvPr>
            <p:ph type="title"/>
          </p:nvPr>
        </p:nvSpPr>
        <p:spPr>
          <a:xfrm>
            <a:off x="513735" y="622800"/>
            <a:ext cx="9787553" cy="720000"/>
          </a:xfrm>
        </p:spPr>
        <p:txBody>
          <a:bodyPr/>
          <a:lstStyle/>
          <a:p>
            <a:br>
              <a:rPr lang="nl-NL" dirty="0"/>
            </a:br>
            <a:endParaRPr lang="nl-NL" dirty="0"/>
          </a:p>
        </p:txBody>
      </p:sp>
      <p:sp>
        <p:nvSpPr>
          <p:cNvPr id="3" name="Tijdelijke aanduiding voor inhoud 2">
            <a:extLst>
              <a:ext uri="{FF2B5EF4-FFF2-40B4-BE49-F238E27FC236}">
                <a16:creationId xmlns:a16="http://schemas.microsoft.com/office/drawing/2014/main" id="{F5807BE4-12F9-CDDB-C631-7CBD924AB7A7}"/>
              </a:ext>
            </a:extLst>
          </p:cNvPr>
          <p:cNvSpPr>
            <a:spLocks noGrp="1"/>
          </p:cNvSpPr>
          <p:nvPr>
            <p:ph idx="1"/>
          </p:nvPr>
        </p:nvSpPr>
        <p:spPr>
          <a:xfrm>
            <a:off x="514800" y="1440000"/>
            <a:ext cx="4400100" cy="4692291"/>
          </a:xfrm>
        </p:spPr>
        <p:txBody>
          <a:bodyPr/>
          <a:lstStyle/>
          <a:p>
            <a:pPr>
              <a:lnSpc>
                <a:spcPct val="100000"/>
              </a:lnSpc>
            </a:pPr>
            <a:r>
              <a:rPr lang="nl-NL" dirty="0"/>
              <a:t>Relatief lange kwelschermen voor de stuw zelf. 2 x </a:t>
            </a:r>
          </a:p>
          <a:p>
            <a:pPr>
              <a:lnSpc>
                <a:spcPct val="100000"/>
              </a:lnSpc>
            </a:pPr>
            <a:endParaRPr lang="nl-NL" dirty="0"/>
          </a:p>
          <a:p>
            <a:pPr>
              <a:lnSpc>
                <a:spcPct val="100000"/>
              </a:lnSpc>
            </a:pPr>
            <a:r>
              <a:rPr lang="nl-NL" dirty="0"/>
              <a:t>Link en rechts stukjes kering met onbekende sterkte:</a:t>
            </a:r>
          </a:p>
          <a:p>
            <a:pPr>
              <a:lnSpc>
                <a:spcPct val="100000"/>
              </a:lnSpc>
            </a:pPr>
            <a:r>
              <a:rPr lang="nl-NL" dirty="0"/>
              <a:t>Keuze om kwelschermen door te zetten.</a:t>
            </a:r>
          </a:p>
          <a:p>
            <a:pPr>
              <a:lnSpc>
                <a:spcPct val="100000"/>
              </a:lnSpc>
            </a:pPr>
            <a:r>
              <a:rPr lang="nl-NL" dirty="0"/>
              <a:t>Vervangende waterkering</a:t>
            </a:r>
          </a:p>
          <a:p>
            <a:pPr>
              <a:lnSpc>
                <a:spcPct val="100000"/>
              </a:lnSpc>
            </a:pPr>
            <a:endParaRPr lang="nl-NL" dirty="0"/>
          </a:p>
        </p:txBody>
      </p:sp>
      <p:sp>
        <p:nvSpPr>
          <p:cNvPr id="4" name="Rechthoek 3"/>
          <p:cNvSpPr/>
          <p:nvPr/>
        </p:nvSpPr>
        <p:spPr>
          <a:xfrm>
            <a:off x="605901" y="525600"/>
            <a:ext cx="9061974" cy="477054"/>
          </a:xfrm>
          <a:prstGeom prst="rect">
            <a:avLst/>
          </a:prstGeom>
        </p:spPr>
        <p:txBody>
          <a:bodyPr wrap="square">
            <a:spAutoFit/>
          </a:bodyPr>
          <a:lstStyle/>
          <a:p>
            <a:pPr>
              <a:lnSpc>
                <a:spcPts val="3000"/>
              </a:lnSpc>
              <a:spcBef>
                <a:spcPct val="0"/>
              </a:spcBef>
            </a:pPr>
            <a:r>
              <a:rPr lang="nl-NL" sz="3000" b="1" dirty="0">
                <a:solidFill>
                  <a:schemeClr val="accent1"/>
                </a:solidFill>
                <a:latin typeface="Arial" panose="020B0604020202020204" pitchFamily="34" charset="0"/>
                <a:ea typeface="+mj-ea"/>
                <a:cs typeface="Arial" panose="020B0604020202020204" pitchFamily="34" charset="0"/>
              </a:rPr>
              <a:t>Nader onderzoek bodemgesteldheid</a:t>
            </a:r>
          </a:p>
        </p:txBody>
      </p:sp>
      <p:sp>
        <p:nvSpPr>
          <p:cNvPr id="6" name="Vrije vorm 5"/>
          <p:cNvSpPr/>
          <p:nvPr/>
        </p:nvSpPr>
        <p:spPr>
          <a:xfrm>
            <a:off x="7567612" y="2100220"/>
            <a:ext cx="2733675" cy="4110080"/>
          </a:xfrm>
          <a:custGeom>
            <a:avLst/>
            <a:gdLst>
              <a:gd name="connsiteX0" fmla="*/ 0 w 2324100"/>
              <a:gd name="connsiteY0" fmla="*/ 0 h 3409950"/>
              <a:gd name="connsiteX1" fmla="*/ 533400 w 2324100"/>
              <a:gd name="connsiteY1" fmla="*/ 28575 h 3409950"/>
              <a:gd name="connsiteX2" fmla="*/ 933450 w 2324100"/>
              <a:gd name="connsiteY2" fmla="*/ 171450 h 3409950"/>
              <a:gd name="connsiteX3" fmla="*/ 1123950 w 2324100"/>
              <a:gd name="connsiteY3" fmla="*/ 466725 h 3409950"/>
              <a:gd name="connsiteX4" fmla="*/ 1190625 w 2324100"/>
              <a:gd name="connsiteY4" fmla="*/ 904875 h 3409950"/>
              <a:gd name="connsiteX5" fmla="*/ 1200150 w 2324100"/>
              <a:gd name="connsiteY5" fmla="*/ 1000125 h 3409950"/>
              <a:gd name="connsiteX6" fmla="*/ 1171575 w 2324100"/>
              <a:gd name="connsiteY6" fmla="*/ 1533525 h 3409950"/>
              <a:gd name="connsiteX7" fmla="*/ 1238250 w 2324100"/>
              <a:gd name="connsiteY7" fmla="*/ 2809875 h 3409950"/>
              <a:gd name="connsiteX8" fmla="*/ 1438275 w 2324100"/>
              <a:gd name="connsiteY8" fmla="*/ 3171825 h 3409950"/>
              <a:gd name="connsiteX9" fmla="*/ 1628775 w 2324100"/>
              <a:gd name="connsiteY9" fmla="*/ 3267075 h 3409950"/>
              <a:gd name="connsiteX10" fmla="*/ 1714500 w 2324100"/>
              <a:gd name="connsiteY10" fmla="*/ 3295650 h 3409950"/>
              <a:gd name="connsiteX11" fmla="*/ 1971675 w 2324100"/>
              <a:gd name="connsiteY11" fmla="*/ 3333750 h 3409950"/>
              <a:gd name="connsiteX12" fmla="*/ 2047875 w 2324100"/>
              <a:gd name="connsiteY12" fmla="*/ 3381375 h 3409950"/>
              <a:gd name="connsiteX13" fmla="*/ 2324100 w 2324100"/>
              <a:gd name="connsiteY13" fmla="*/ 3409950 h 3409950"/>
              <a:gd name="connsiteX0" fmla="*/ 0 w 2733675"/>
              <a:gd name="connsiteY0" fmla="*/ 0 h 3394218"/>
              <a:gd name="connsiteX1" fmla="*/ 942975 w 2733675"/>
              <a:gd name="connsiteY1" fmla="*/ 12843 h 3394218"/>
              <a:gd name="connsiteX2" fmla="*/ 1343025 w 2733675"/>
              <a:gd name="connsiteY2" fmla="*/ 155718 h 3394218"/>
              <a:gd name="connsiteX3" fmla="*/ 1533525 w 2733675"/>
              <a:gd name="connsiteY3" fmla="*/ 450993 h 3394218"/>
              <a:gd name="connsiteX4" fmla="*/ 1600200 w 2733675"/>
              <a:gd name="connsiteY4" fmla="*/ 889143 h 3394218"/>
              <a:gd name="connsiteX5" fmla="*/ 1609725 w 2733675"/>
              <a:gd name="connsiteY5" fmla="*/ 984393 h 3394218"/>
              <a:gd name="connsiteX6" fmla="*/ 1581150 w 2733675"/>
              <a:gd name="connsiteY6" fmla="*/ 1517793 h 3394218"/>
              <a:gd name="connsiteX7" fmla="*/ 1647825 w 2733675"/>
              <a:gd name="connsiteY7" fmla="*/ 2794143 h 3394218"/>
              <a:gd name="connsiteX8" fmla="*/ 1847850 w 2733675"/>
              <a:gd name="connsiteY8" fmla="*/ 3156093 h 3394218"/>
              <a:gd name="connsiteX9" fmla="*/ 2038350 w 2733675"/>
              <a:gd name="connsiteY9" fmla="*/ 3251343 h 3394218"/>
              <a:gd name="connsiteX10" fmla="*/ 2124075 w 2733675"/>
              <a:gd name="connsiteY10" fmla="*/ 3279918 h 3394218"/>
              <a:gd name="connsiteX11" fmla="*/ 2381250 w 2733675"/>
              <a:gd name="connsiteY11" fmla="*/ 3318018 h 3394218"/>
              <a:gd name="connsiteX12" fmla="*/ 2457450 w 2733675"/>
              <a:gd name="connsiteY12" fmla="*/ 3365643 h 3394218"/>
              <a:gd name="connsiteX13" fmla="*/ 2733675 w 2733675"/>
              <a:gd name="connsiteY13" fmla="*/ 3394218 h 339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3675" h="3394218">
                <a:moveTo>
                  <a:pt x="0" y="0"/>
                </a:moveTo>
                <a:lnTo>
                  <a:pt x="942975" y="12843"/>
                </a:lnTo>
                <a:lnTo>
                  <a:pt x="1343025" y="155718"/>
                </a:lnTo>
                <a:lnTo>
                  <a:pt x="1533525" y="450993"/>
                </a:lnTo>
                <a:lnTo>
                  <a:pt x="1600200" y="889143"/>
                </a:lnTo>
                <a:cubicBezTo>
                  <a:pt x="1610076" y="978024"/>
                  <a:pt x="1609725" y="946117"/>
                  <a:pt x="1609725" y="984393"/>
                </a:cubicBezTo>
                <a:lnTo>
                  <a:pt x="1581150" y="1517793"/>
                </a:lnTo>
                <a:lnTo>
                  <a:pt x="1647825" y="2794143"/>
                </a:lnTo>
                <a:lnTo>
                  <a:pt x="1847850" y="3156093"/>
                </a:lnTo>
                <a:lnTo>
                  <a:pt x="2038350" y="3251343"/>
                </a:lnTo>
                <a:lnTo>
                  <a:pt x="2124075" y="3279918"/>
                </a:lnTo>
                <a:lnTo>
                  <a:pt x="2381250" y="3318018"/>
                </a:lnTo>
                <a:cubicBezTo>
                  <a:pt x="2450509" y="3367488"/>
                  <a:pt x="2420613" y="3365643"/>
                  <a:pt x="2457450" y="3365643"/>
                </a:cubicBezTo>
                <a:lnTo>
                  <a:pt x="2733675" y="3394218"/>
                </a:lnTo>
              </a:path>
            </a:pathLst>
          </a:custGeom>
          <a:noFill/>
          <a:ln w="177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p:cNvSpPr/>
          <p:nvPr/>
        </p:nvSpPr>
        <p:spPr>
          <a:xfrm>
            <a:off x="6391274" y="3133724"/>
            <a:ext cx="2352675" cy="199072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7134225" y="1730023"/>
            <a:ext cx="428625" cy="840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p:cNvSpPr/>
          <p:nvPr/>
        </p:nvSpPr>
        <p:spPr>
          <a:xfrm>
            <a:off x="6657976" y="2081170"/>
            <a:ext cx="476250" cy="1224005"/>
          </a:xfrm>
          <a:custGeom>
            <a:avLst/>
            <a:gdLst>
              <a:gd name="connsiteX0" fmla="*/ 904875 w 904875"/>
              <a:gd name="connsiteY0" fmla="*/ 0 h 1209675"/>
              <a:gd name="connsiteX1" fmla="*/ 323850 w 904875"/>
              <a:gd name="connsiteY1" fmla="*/ 19050 h 1209675"/>
              <a:gd name="connsiteX2" fmla="*/ 0 w 904875"/>
              <a:gd name="connsiteY2" fmla="*/ 247650 h 1209675"/>
              <a:gd name="connsiteX3" fmla="*/ 9525 w 904875"/>
              <a:gd name="connsiteY3" fmla="*/ 590550 h 1209675"/>
              <a:gd name="connsiteX4" fmla="*/ 57150 w 904875"/>
              <a:gd name="connsiteY4" fmla="*/ 666750 h 1209675"/>
              <a:gd name="connsiteX5" fmla="*/ 66675 w 904875"/>
              <a:gd name="connsiteY5" fmla="*/ 714375 h 1209675"/>
              <a:gd name="connsiteX6" fmla="*/ 85725 w 904875"/>
              <a:gd name="connsiteY6" fmla="*/ 120967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209675">
                <a:moveTo>
                  <a:pt x="904875" y="0"/>
                </a:moveTo>
                <a:lnTo>
                  <a:pt x="323850" y="19050"/>
                </a:lnTo>
                <a:lnTo>
                  <a:pt x="0" y="247650"/>
                </a:lnTo>
                <a:lnTo>
                  <a:pt x="9525" y="590550"/>
                </a:lnTo>
                <a:cubicBezTo>
                  <a:pt x="25400" y="615950"/>
                  <a:pt x="44598" y="639554"/>
                  <a:pt x="57150" y="666750"/>
                </a:cubicBezTo>
                <a:cubicBezTo>
                  <a:pt x="63934" y="681449"/>
                  <a:pt x="66675" y="714375"/>
                  <a:pt x="66675" y="714375"/>
                </a:cubicBezTo>
                <a:lnTo>
                  <a:pt x="85725" y="1209675"/>
                </a:lnTo>
              </a:path>
            </a:pathLst>
          </a:custGeom>
          <a:noFill/>
          <a:ln w="1143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H="1">
            <a:off x="5653089" y="4400550"/>
            <a:ext cx="738185" cy="0"/>
          </a:xfrm>
          <a:prstGeom prst="line">
            <a:avLst/>
          </a:prstGeom>
          <a:ln w="1492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hthoek 12"/>
          <p:cNvSpPr/>
          <p:nvPr/>
        </p:nvSpPr>
        <p:spPr>
          <a:xfrm>
            <a:off x="8743949" y="3838576"/>
            <a:ext cx="352425" cy="24764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14"/>
          <p:cNvCxnSpPr>
            <a:stCxn id="13" idx="2"/>
          </p:cNvCxnSpPr>
          <p:nvPr/>
        </p:nvCxnSpPr>
        <p:spPr>
          <a:xfrm>
            <a:off x="8920162" y="4086225"/>
            <a:ext cx="14288"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8917780" y="3551729"/>
            <a:ext cx="7144" cy="286847"/>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8424862" y="2805856"/>
            <a:ext cx="1040609" cy="9560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p:cNvSpPr/>
          <p:nvPr/>
        </p:nvSpPr>
        <p:spPr>
          <a:xfrm>
            <a:off x="8424862" y="4257674"/>
            <a:ext cx="1057272" cy="12951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9"/>
          <p:cNvCxnSpPr/>
          <p:nvPr/>
        </p:nvCxnSpPr>
        <p:spPr>
          <a:xfrm flipV="1">
            <a:off x="8929686" y="3000374"/>
            <a:ext cx="0" cy="6424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H="1" flipV="1">
            <a:off x="8929688" y="4399814"/>
            <a:ext cx="4762" cy="78673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8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pic>
        <p:nvPicPr>
          <p:cNvPr id="6" name="Afbeelding 5"/>
          <p:cNvPicPr>
            <a:picLocks noChangeAspect="1"/>
          </p:cNvPicPr>
          <p:nvPr/>
        </p:nvPicPr>
        <p:blipFill>
          <a:blip r:embed="rId2"/>
          <a:stretch>
            <a:fillRect/>
          </a:stretch>
        </p:blipFill>
        <p:spPr>
          <a:xfrm>
            <a:off x="2281237" y="2070365"/>
            <a:ext cx="7696023" cy="4389702"/>
          </a:xfrm>
          <a:prstGeom prst="rect">
            <a:avLst/>
          </a:prstGeom>
        </p:spPr>
      </p:pic>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spTree>
    <p:extLst>
      <p:ext uri="{BB962C8B-B14F-4D97-AF65-F5344CB8AC3E}">
        <p14:creationId xmlns:p14="http://schemas.microsoft.com/office/powerpoint/2010/main" val="3456960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a:blip r:embed="rId2"/>
          <a:stretch>
            <a:fillRect/>
          </a:stretch>
        </p:blipFill>
        <p:spPr>
          <a:xfrm>
            <a:off x="2438399" y="2070365"/>
            <a:ext cx="6946095" cy="4349485"/>
          </a:xfrm>
          <a:prstGeom prst="rect">
            <a:avLst/>
          </a:prstGeom>
        </p:spPr>
      </p:pic>
    </p:spTree>
    <p:extLst>
      <p:ext uri="{BB962C8B-B14F-4D97-AF65-F5344CB8AC3E}">
        <p14:creationId xmlns:p14="http://schemas.microsoft.com/office/powerpoint/2010/main" val="15132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a:blip r:embed="rId2"/>
          <a:stretch>
            <a:fillRect/>
          </a:stretch>
        </p:blipFill>
        <p:spPr>
          <a:xfrm>
            <a:off x="2362199" y="1952124"/>
            <a:ext cx="7386637" cy="4472488"/>
          </a:xfrm>
          <a:prstGeom prst="rect">
            <a:avLst/>
          </a:prstGeom>
        </p:spPr>
      </p:pic>
    </p:spTree>
    <p:extLst>
      <p:ext uri="{BB962C8B-B14F-4D97-AF65-F5344CB8AC3E}">
        <p14:creationId xmlns:p14="http://schemas.microsoft.com/office/powerpoint/2010/main" val="323675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0066" y="5457055"/>
            <a:ext cx="11685104" cy="1586003"/>
          </a:xfrm>
        </p:spPr>
        <p:txBody>
          <a:bodyPr>
            <a:noAutofit/>
          </a:bodyPr>
          <a:lstStyle/>
          <a:p>
            <a:r>
              <a:rPr lang="nl-NL" sz="3100" dirty="0"/>
              <a:t>Renovatie van de ontlaststuw bij de </a:t>
            </a:r>
            <a:r>
              <a:rPr lang="nl-NL" sz="3100" dirty="0" err="1"/>
              <a:t>Opwettense</a:t>
            </a:r>
            <a:r>
              <a:rPr lang="nl-NL" sz="3100" dirty="0"/>
              <a:t> Watermolen</a:t>
            </a:r>
            <a:br>
              <a:rPr lang="nl-NL" sz="1600" dirty="0"/>
            </a:br>
            <a:br>
              <a:rPr lang="nl-NL" sz="1600" dirty="0"/>
            </a:br>
            <a:r>
              <a:rPr lang="nl-NL" sz="2400" i="1" dirty="0"/>
              <a:t>Inkijk in een bouwproject in een bijzondere omgeving</a:t>
            </a:r>
          </a:p>
        </p:txBody>
      </p:sp>
    </p:spTree>
    <p:extLst>
      <p:ext uri="{BB962C8B-B14F-4D97-AF65-F5344CB8AC3E}">
        <p14:creationId xmlns:p14="http://schemas.microsoft.com/office/powerpoint/2010/main" val="105660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a:blip r:embed="rId2"/>
          <a:stretch>
            <a:fillRect/>
          </a:stretch>
        </p:blipFill>
        <p:spPr>
          <a:xfrm>
            <a:off x="1083923" y="2743200"/>
            <a:ext cx="3119978" cy="3886200"/>
          </a:xfrm>
          <a:prstGeom prst="rect">
            <a:avLst/>
          </a:prstGeom>
        </p:spPr>
      </p:pic>
      <p:pic>
        <p:nvPicPr>
          <p:cNvPr id="5" name="Afbeelding 4"/>
          <p:cNvPicPr>
            <a:picLocks noChangeAspect="1"/>
          </p:cNvPicPr>
          <p:nvPr/>
        </p:nvPicPr>
        <p:blipFill rotWithShape="1">
          <a:blip r:embed="rId2"/>
          <a:srcRect l="19113" t="26110" r="30427" b="17600"/>
          <a:stretch/>
        </p:blipFill>
        <p:spPr>
          <a:xfrm>
            <a:off x="5324475" y="144195"/>
            <a:ext cx="4667250" cy="6485205"/>
          </a:xfrm>
          <a:prstGeom prst="rect">
            <a:avLst/>
          </a:prstGeom>
        </p:spPr>
      </p:pic>
    </p:spTree>
    <p:extLst>
      <p:ext uri="{BB962C8B-B14F-4D97-AF65-F5344CB8AC3E}">
        <p14:creationId xmlns:p14="http://schemas.microsoft.com/office/powerpoint/2010/main" val="2186954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a:blip r:embed="rId2"/>
          <a:stretch>
            <a:fillRect/>
          </a:stretch>
        </p:blipFill>
        <p:spPr>
          <a:xfrm>
            <a:off x="1452564" y="1932319"/>
            <a:ext cx="8848724" cy="4535156"/>
          </a:xfrm>
          <a:prstGeom prst="rect">
            <a:avLst/>
          </a:prstGeom>
        </p:spPr>
      </p:pic>
    </p:spTree>
    <p:extLst>
      <p:ext uri="{BB962C8B-B14F-4D97-AF65-F5344CB8AC3E}">
        <p14:creationId xmlns:p14="http://schemas.microsoft.com/office/powerpoint/2010/main" val="349924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377809" y="2251340"/>
            <a:ext cx="9296301" cy="4197085"/>
          </a:xfrm>
          <a:prstGeom prst="rect">
            <a:avLst/>
          </a:prstGeom>
        </p:spPr>
      </p:pic>
    </p:spTree>
    <p:extLst>
      <p:ext uri="{BB962C8B-B14F-4D97-AF65-F5344CB8AC3E}">
        <p14:creationId xmlns:p14="http://schemas.microsoft.com/office/powerpoint/2010/main" val="3889696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8186" y="1916905"/>
            <a:ext cx="8293102" cy="4664870"/>
          </a:xfrm>
          <a:prstGeom prst="rect">
            <a:avLst/>
          </a:prstGeom>
        </p:spPr>
      </p:pic>
      <p:pic>
        <p:nvPicPr>
          <p:cNvPr id="4" name="Afbeelding 3"/>
          <p:cNvPicPr>
            <a:picLocks noChangeAspect="1"/>
          </p:cNvPicPr>
          <p:nvPr/>
        </p:nvPicPr>
        <p:blipFill>
          <a:blip r:embed="rId3"/>
          <a:stretch>
            <a:fillRect/>
          </a:stretch>
        </p:blipFill>
        <p:spPr>
          <a:xfrm>
            <a:off x="8266452" y="0"/>
            <a:ext cx="3925548" cy="2647950"/>
          </a:xfrm>
          <a:prstGeom prst="rect">
            <a:avLst/>
          </a:prstGeom>
        </p:spPr>
      </p:pic>
    </p:spTree>
    <p:extLst>
      <p:ext uri="{BB962C8B-B14F-4D97-AF65-F5344CB8AC3E}">
        <p14:creationId xmlns:p14="http://schemas.microsoft.com/office/powerpoint/2010/main" val="293491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Visualisaties</a:t>
            </a:r>
          </a:p>
        </p:txBody>
      </p:sp>
      <p:sp>
        <p:nvSpPr>
          <p:cNvPr id="16" name="Tijdelijke aanduiding voor inhoud 2"/>
          <p:cNvSpPr>
            <a:spLocks noGrp="1"/>
          </p:cNvSpPr>
          <p:nvPr>
            <p:ph idx="1"/>
          </p:nvPr>
        </p:nvSpPr>
        <p:spPr>
          <a:xfrm>
            <a:off x="513735" y="1350365"/>
            <a:ext cx="9787553" cy="3726852"/>
          </a:xfrm>
        </p:spPr>
        <p:txBody>
          <a:bodyPr/>
          <a:lstStyle/>
          <a:p>
            <a:r>
              <a:rPr lang="nl-NL" dirty="0"/>
              <a:t>Van grof naar fijn</a:t>
            </a:r>
          </a:p>
        </p:txBody>
      </p:sp>
      <p:pic>
        <p:nvPicPr>
          <p:cNvPr id="3" name="Afbeelding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752724" y="1200150"/>
            <a:ext cx="8953161" cy="5449191"/>
          </a:xfrm>
          <a:prstGeom prst="rect">
            <a:avLst/>
          </a:prstGeom>
        </p:spPr>
      </p:pic>
    </p:spTree>
    <p:extLst>
      <p:ext uri="{BB962C8B-B14F-4D97-AF65-F5344CB8AC3E}">
        <p14:creationId xmlns:p14="http://schemas.microsoft.com/office/powerpoint/2010/main" val="4097813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82C95A8-0542-2025-4614-982A764B1E7E}"/>
              </a:ext>
            </a:extLst>
          </p:cNvPr>
          <p:cNvSpPr>
            <a:spLocks noGrp="1"/>
          </p:cNvSpPr>
          <p:nvPr>
            <p:ph sz="half" idx="1"/>
          </p:nvPr>
        </p:nvSpPr>
        <p:spPr>
          <a:xfrm>
            <a:off x="513734" y="1440000"/>
            <a:ext cx="6306165" cy="4999038"/>
          </a:xfrm>
        </p:spPr>
        <p:txBody>
          <a:bodyPr>
            <a:noAutofit/>
          </a:bodyPr>
          <a:lstStyle/>
          <a:p>
            <a:r>
              <a:rPr lang="nl-NL" dirty="0"/>
              <a:t>Automatisering van de klepstuw en vislift. </a:t>
            </a:r>
          </a:p>
          <a:p>
            <a:pPr marL="342900" indent="-342900">
              <a:buFontTx/>
              <a:buChar char="-"/>
            </a:pPr>
            <a:r>
              <a:rPr lang="nl-NL" i="1" dirty="0"/>
              <a:t>Behoud bediening molenaar</a:t>
            </a:r>
          </a:p>
          <a:p>
            <a:pPr marL="342900" indent="-342900">
              <a:buFontTx/>
              <a:buChar char="-"/>
            </a:pPr>
            <a:r>
              <a:rPr lang="nl-NL" i="1" dirty="0"/>
              <a:t>Technische infrastructuur naar WS</a:t>
            </a:r>
          </a:p>
          <a:p>
            <a:endParaRPr lang="nl-NL" i="1" dirty="0"/>
          </a:p>
          <a:p>
            <a:r>
              <a:rPr lang="nl-NL" dirty="0"/>
              <a:t>Procedures</a:t>
            </a:r>
          </a:p>
          <a:p>
            <a:pPr marL="342900" indent="-342900">
              <a:buFontTx/>
              <a:buChar char="-"/>
            </a:pPr>
            <a:r>
              <a:rPr lang="nl-NL" i="1" dirty="0"/>
              <a:t>Molenpeilbesluit 2023</a:t>
            </a:r>
          </a:p>
          <a:p>
            <a:pPr marL="342900" indent="-342900">
              <a:buFontTx/>
              <a:buChar char="-"/>
            </a:pPr>
            <a:r>
              <a:rPr lang="nl-NL" i="1" dirty="0"/>
              <a:t>Vergunning Eigen Dienst 2025</a:t>
            </a:r>
          </a:p>
          <a:p>
            <a:pPr marL="342900" indent="-342900">
              <a:buFontTx/>
              <a:buChar char="-"/>
            </a:pPr>
            <a:r>
              <a:rPr lang="nl-NL" i="1" dirty="0"/>
              <a:t>Kapvergunning</a:t>
            </a:r>
          </a:p>
          <a:p>
            <a:pPr marL="342900" indent="-342900">
              <a:buFontTx/>
              <a:buChar char="-"/>
            </a:pPr>
            <a:r>
              <a:rPr lang="nl-NL" i="1" dirty="0"/>
              <a:t>Omgevingsvergunning (Eindhoven coördineert)</a:t>
            </a:r>
          </a:p>
          <a:p>
            <a:endParaRPr lang="nl-NL" dirty="0"/>
          </a:p>
        </p:txBody>
      </p:sp>
      <p:sp>
        <p:nvSpPr>
          <p:cNvPr id="7" name="Titel 6">
            <a:extLst>
              <a:ext uri="{FF2B5EF4-FFF2-40B4-BE49-F238E27FC236}">
                <a16:creationId xmlns:a16="http://schemas.microsoft.com/office/drawing/2014/main" id="{D7AD2957-785E-C799-88DC-835033925D44}"/>
              </a:ext>
            </a:extLst>
          </p:cNvPr>
          <p:cNvSpPr>
            <a:spLocks noGrp="1"/>
          </p:cNvSpPr>
          <p:nvPr>
            <p:ph type="title"/>
          </p:nvPr>
        </p:nvSpPr>
        <p:spPr>
          <a:xfrm>
            <a:off x="513735" y="624146"/>
            <a:ext cx="4990594" cy="720000"/>
          </a:xfrm>
        </p:spPr>
        <p:txBody>
          <a:bodyPr/>
          <a:lstStyle/>
          <a:p>
            <a:r>
              <a:rPr lang="nl-NL" dirty="0"/>
              <a:t>Diverse andere processen </a:t>
            </a:r>
          </a:p>
        </p:txBody>
      </p:sp>
      <p:sp>
        <p:nvSpPr>
          <p:cNvPr id="9" name="Tijdelijke aanduiding voor afbeelding 8">
            <a:extLst>
              <a:ext uri="{FF2B5EF4-FFF2-40B4-BE49-F238E27FC236}">
                <a16:creationId xmlns:a16="http://schemas.microsoft.com/office/drawing/2014/main" id="{17DF5A4F-5FB3-E5D9-BD5C-7D75EE5AF1C8}"/>
              </a:ext>
            </a:extLst>
          </p:cNvPr>
          <p:cNvSpPr>
            <a:spLocks noGrp="1"/>
          </p:cNvSpPr>
          <p:nvPr>
            <p:ph type="pic" idx="12"/>
          </p:nvPr>
        </p:nvSpPr>
        <p:spPr>
          <a:blipFill>
            <a:blip r:embed="rId3"/>
            <a:stretch>
              <a:fillRect/>
            </a:stretch>
          </a:blipFill>
        </p:spPr>
        <p:txBody>
          <a:bodyPr/>
          <a:lstStyle/>
          <a:p>
            <a:r>
              <a:rPr lang="nl-NL" dirty="0"/>
              <a:t> </a:t>
            </a:r>
          </a:p>
        </p:txBody>
      </p:sp>
      <p:pic>
        <p:nvPicPr>
          <p:cNvPr id="10" name="Tijdelijke aanduiding voor afbeelding 9"/>
          <p:cNvPicPr>
            <a:picLocks noGrp="1" noChangeAspect="1"/>
          </p:cNvPicPr>
          <p:nvPr>
            <p:ph type="pic" idx="10"/>
          </p:nvPr>
        </p:nvPicPr>
        <p:blipFill rotWithShape="1">
          <a:blip r:embed="rId4" cstate="screen">
            <a:extLst>
              <a:ext uri="{28A0092B-C50C-407E-A947-70E740481C1C}">
                <a14:useLocalDpi xmlns:a14="http://schemas.microsoft.com/office/drawing/2010/main" val="0"/>
              </a:ext>
            </a:extLst>
          </a:blip>
          <a:srcRect/>
          <a:stretch/>
        </p:blipFill>
        <p:spPr>
          <a:xfrm>
            <a:off x="6503190" y="3571874"/>
            <a:ext cx="5686425" cy="3714751"/>
          </a:xfrm>
        </p:spPr>
      </p:pic>
      <p:pic>
        <p:nvPicPr>
          <p:cNvPr id="5" name="Afbeelding 4"/>
          <p:cNvPicPr>
            <a:picLocks noChangeAspect="1"/>
          </p:cNvPicPr>
          <p:nvPr/>
        </p:nvPicPr>
        <p:blipFill>
          <a:blip r:embed="rId5"/>
          <a:stretch>
            <a:fillRect/>
          </a:stretch>
        </p:blipFill>
        <p:spPr>
          <a:xfrm>
            <a:off x="7478246" y="850796"/>
            <a:ext cx="4505325" cy="2458535"/>
          </a:xfrm>
          <a:prstGeom prst="rect">
            <a:avLst/>
          </a:prstGeom>
        </p:spPr>
      </p:pic>
    </p:spTree>
    <p:extLst>
      <p:ext uri="{BB962C8B-B14F-4D97-AF65-F5344CB8AC3E}">
        <p14:creationId xmlns:p14="http://schemas.microsoft.com/office/powerpoint/2010/main" val="27057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82C95A8-0542-2025-4614-982A764B1E7E}"/>
              </a:ext>
            </a:extLst>
          </p:cNvPr>
          <p:cNvSpPr>
            <a:spLocks noGrp="1"/>
          </p:cNvSpPr>
          <p:nvPr>
            <p:ph sz="half" idx="1"/>
          </p:nvPr>
        </p:nvSpPr>
        <p:spPr>
          <a:xfrm>
            <a:off x="513734" y="1440000"/>
            <a:ext cx="6306165" cy="4999038"/>
          </a:xfrm>
        </p:spPr>
        <p:txBody>
          <a:bodyPr>
            <a:noAutofit/>
          </a:bodyPr>
          <a:lstStyle/>
          <a:p>
            <a:r>
              <a:rPr lang="nl-NL" sz="1800" dirty="0"/>
              <a:t>Afstemming met de eigenaar </a:t>
            </a:r>
          </a:p>
          <a:p>
            <a:pPr marL="342900" indent="-342900">
              <a:buFontTx/>
              <a:buChar char="-"/>
            </a:pPr>
            <a:r>
              <a:rPr lang="nl-NL" sz="1800" dirty="0"/>
              <a:t>over proces en inhoud.</a:t>
            </a:r>
          </a:p>
          <a:p>
            <a:pPr marL="342900" indent="-342900">
              <a:buFontTx/>
              <a:buChar char="-"/>
            </a:pPr>
            <a:r>
              <a:rPr lang="nl-NL" sz="1800" dirty="0"/>
              <a:t>principekeuzes (varianten)</a:t>
            </a:r>
          </a:p>
          <a:p>
            <a:pPr marL="342900" indent="-342900">
              <a:buFontTx/>
              <a:buChar char="-"/>
            </a:pPr>
            <a:r>
              <a:rPr lang="nl-NL" sz="1800" dirty="0"/>
              <a:t>hekwerk (grens, veiligheid), vormgeving</a:t>
            </a:r>
          </a:p>
          <a:p>
            <a:r>
              <a:rPr lang="nl-NL" sz="1800" dirty="0"/>
              <a:t> </a:t>
            </a:r>
            <a:endParaRPr lang="nl-NL" sz="1800" i="1" dirty="0"/>
          </a:p>
          <a:p>
            <a:pPr marL="342900" indent="-342900">
              <a:buFontTx/>
              <a:buChar char="-"/>
            </a:pPr>
            <a:endParaRPr lang="nl-NL" dirty="0"/>
          </a:p>
        </p:txBody>
      </p:sp>
      <p:sp>
        <p:nvSpPr>
          <p:cNvPr id="7" name="Titel 6">
            <a:extLst>
              <a:ext uri="{FF2B5EF4-FFF2-40B4-BE49-F238E27FC236}">
                <a16:creationId xmlns:a16="http://schemas.microsoft.com/office/drawing/2014/main" id="{D7AD2957-785E-C799-88DC-835033925D44}"/>
              </a:ext>
            </a:extLst>
          </p:cNvPr>
          <p:cNvSpPr>
            <a:spLocks noGrp="1"/>
          </p:cNvSpPr>
          <p:nvPr>
            <p:ph type="title"/>
          </p:nvPr>
        </p:nvSpPr>
        <p:spPr>
          <a:xfrm>
            <a:off x="513735" y="624146"/>
            <a:ext cx="4990594" cy="720000"/>
          </a:xfrm>
        </p:spPr>
        <p:txBody>
          <a:bodyPr/>
          <a:lstStyle/>
          <a:p>
            <a:r>
              <a:rPr lang="nl-NL" dirty="0"/>
              <a:t>Diverse andere processen </a:t>
            </a:r>
          </a:p>
        </p:txBody>
      </p:sp>
      <p:sp>
        <p:nvSpPr>
          <p:cNvPr id="9" name="Tijdelijke aanduiding voor afbeelding 8">
            <a:extLst>
              <a:ext uri="{FF2B5EF4-FFF2-40B4-BE49-F238E27FC236}">
                <a16:creationId xmlns:a16="http://schemas.microsoft.com/office/drawing/2014/main" id="{17DF5A4F-5FB3-E5D9-BD5C-7D75EE5AF1C8}"/>
              </a:ext>
            </a:extLst>
          </p:cNvPr>
          <p:cNvSpPr>
            <a:spLocks noGrp="1"/>
          </p:cNvSpPr>
          <p:nvPr>
            <p:ph type="pic" idx="12"/>
          </p:nvPr>
        </p:nvSpPr>
        <p:spPr>
          <a:blipFill>
            <a:blip r:embed="rId3"/>
            <a:stretch>
              <a:fillRect/>
            </a:stretch>
          </a:blipFill>
        </p:spPr>
        <p:txBody>
          <a:bodyPr/>
          <a:lstStyle/>
          <a:p>
            <a:r>
              <a:rPr lang="nl-NL" dirty="0"/>
              <a:t> </a:t>
            </a:r>
          </a:p>
        </p:txBody>
      </p:sp>
      <p:pic>
        <p:nvPicPr>
          <p:cNvPr id="6" name="Afbeelding 5"/>
          <p:cNvPicPr>
            <a:picLocks noChangeAspect="1"/>
          </p:cNvPicPr>
          <p:nvPr/>
        </p:nvPicPr>
        <p:blipFill>
          <a:blip r:embed="rId4"/>
          <a:stretch>
            <a:fillRect/>
          </a:stretch>
        </p:blipFill>
        <p:spPr>
          <a:xfrm>
            <a:off x="5702637" y="1440000"/>
            <a:ext cx="7239000" cy="5429250"/>
          </a:xfrm>
          <a:prstGeom prst="rect">
            <a:avLst/>
          </a:prstGeom>
        </p:spPr>
      </p:pic>
      <p:sp>
        <p:nvSpPr>
          <p:cNvPr id="11" name="Tijdelijke aanduiding voor afbeelding 10"/>
          <p:cNvSpPr>
            <a:spLocks noGrp="1"/>
          </p:cNvSpPr>
          <p:nvPr>
            <p:ph type="pic" idx="10"/>
          </p:nvPr>
        </p:nvSpPr>
        <p:spPr/>
        <p:txBody>
          <a:bodyPr/>
          <a:lstStyle/>
          <a:p>
            <a:endParaRPr lang="nl-NL"/>
          </a:p>
        </p:txBody>
      </p:sp>
      <p:pic>
        <p:nvPicPr>
          <p:cNvPr id="12" name="Afbeelding 11"/>
          <p:cNvPicPr>
            <a:picLocks noChangeAspect="1"/>
          </p:cNvPicPr>
          <p:nvPr/>
        </p:nvPicPr>
        <p:blipFill>
          <a:blip r:embed="rId5"/>
          <a:stretch>
            <a:fillRect/>
          </a:stretch>
        </p:blipFill>
        <p:spPr>
          <a:xfrm>
            <a:off x="-962025" y="4247941"/>
            <a:ext cx="6562725" cy="2621309"/>
          </a:xfrm>
          <a:prstGeom prst="rect">
            <a:avLst/>
          </a:prstGeom>
        </p:spPr>
      </p:pic>
    </p:spTree>
    <p:extLst>
      <p:ext uri="{BB962C8B-B14F-4D97-AF65-F5344CB8AC3E}">
        <p14:creationId xmlns:p14="http://schemas.microsoft.com/office/powerpoint/2010/main" val="371053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82C95A8-0542-2025-4614-982A764B1E7E}"/>
              </a:ext>
            </a:extLst>
          </p:cNvPr>
          <p:cNvSpPr>
            <a:spLocks noGrp="1"/>
          </p:cNvSpPr>
          <p:nvPr>
            <p:ph sz="half" idx="1"/>
          </p:nvPr>
        </p:nvSpPr>
        <p:spPr>
          <a:xfrm>
            <a:off x="513735" y="1440000"/>
            <a:ext cx="4650693" cy="4999038"/>
          </a:xfrm>
        </p:spPr>
        <p:txBody>
          <a:bodyPr>
            <a:noAutofit/>
          </a:bodyPr>
          <a:lstStyle/>
          <a:p>
            <a:r>
              <a:rPr lang="nl-NL" dirty="0"/>
              <a:t>Aanbesteding doorlopen</a:t>
            </a:r>
          </a:p>
          <a:p>
            <a:r>
              <a:rPr lang="nl-NL" dirty="0"/>
              <a:t>Voorbereiding door aannemer gestart</a:t>
            </a:r>
          </a:p>
          <a:p>
            <a:r>
              <a:rPr lang="nl-NL" dirty="0"/>
              <a:t>Wachten op omgevingsvergunning….</a:t>
            </a:r>
          </a:p>
          <a:p>
            <a:endParaRPr lang="nl-NL" dirty="0"/>
          </a:p>
        </p:txBody>
      </p:sp>
      <p:sp>
        <p:nvSpPr>
          <p:cNvPr id="7" name="Titel 6">
            <a:extLst>
              <a:ext uri="{FF2B5EF4-FFF2-40B4-BE49-F238E27FC236}">
                <a16:creationId xmlns:a16="http://schemas.microsoft.com/office/drawing/2014/main" id="{D7AD2957-785E-C799-88DC-835033925D44}"/>
              </a:ext>
            </a:extLst>
          </p:cNvPr>
          <p:cNvSpPr>
            <a:spLocks noGrp="1"/>
          </p:cNvSpPr>
          <p:nvPr>
            <p:ph type="title"/>
          </p:nvPr>
        </p:nvSpPr>
        <p:spPr>
          <a:xfrm>
            <a:off x="513735" y="624146"/>
            <a:ext cx="4990594" cy="720000"/>
          </a:xfrm>
        </p:spPr>
        <p:txBody>
          <a:bodyPr/>
          <a:lstStyle/>
          <a:p>
            <a:r>
              <a:rPr lang="nl-NL" dirty="0"/>
              <a:t>Uitvoering	</a:t>
            </a:r>
          </a:p>
        </p:txBody>
      </p:sp>
      <p:sp>
        <p:nvSpPr>
          <p:cNvPr id="9" name="Tijdelijke aanduiding voor afbeelding 8">
            <a:extLst>
              <a:ext uri="{FF2B5EF4-FFF2-40B4-BE49-F238E27FC236}">
                <a16:creationId xmlns:a16="http://schemas.microsoft.com/office/drawing/2014/main" id="{17DF5A4F-5FB3-E5D9-BD5C-7D75EE5AF1C8}"/>
              </a:ext>
            </a:extLst>
          </p:cNvPr>
          <p:cNvSpPr>
            <a:spLocks noGrp="1"/>
          </p:cNvSpPr>
          <p:nvPr>
            <p:ph type="pic" idx="12"/>
          </p:nvPr>
        </p:nvSpPr>
        <p:spPr>
          <a:blipFill>
            <a:blip r:embed="rId3"/>
            <a:stretch>
              <a:fillRect/>
            </a:stretch>
          </a:blipFill>
        </p:spPr>
        <p:txBody>
          <a:bodyPr/>
          <a:lstStyle/>
          <a:p>
            <a:r>
              <a:rPr lang="nl-NL" dirty="0"/>
              <a:t> </a:t>
            </a:r>
          </a:p>
        </p:txBody>
      </p:sp>
      <p:sp>
        <p:nvSpPr>
          <p:cNvPr id="2" name="Tijdelijke aanduiding voor afbeelding 1"/>
          <p:cNvSpPr>
            <a:spLocks noGrp="1"/>
          </p:cNvSpPr>
          <p:nvPr>
            <p:ph type="pic" idx="10"/>
          </p:nvPr>
        </p:nvSpPr>
        <p:spPr/>
        <p:txBody>
          <a:bodyPr/>
          <a:lstStyle/>
          <a:p>
            <a:endParaRPr lang="nl-NL"/>
          </a:p>
        </p:txBody>
      </p:sp>
      <p:pic>
        <p:nvPicPr>
          <p:cNvPr id="4" name="Afbeelding 3"/>
          <p:cNvPicPr>
            <a:picLocks noChangeAspect="1"/>
          </p:cNvPicPr>
          <p:nvPr/>
        </p:nvPicPr>
        <p:blipFill>
          <a:blip r:embed="rId4"/>
          <a:stretch>
            <a:fillRect/>
          </a:stretch>
        </p:blipFill>
        <p:spPr>
          <a:xfrm>
            <a:off x="5874142" y="1543050"/>
            <a:ext cx="6179774" cy="4636007"/>
          </a:xfrm>
          <a:prstGeom prst="rect">
            <a:avLst/>
          </a:prstGeom>
        </p:spPr>
      </p:pic>
    </p:spTree>
    <p:extLst>
      <p:ext uri="{BB962C8B-B14F-4D97-AF65-F5344CB8AC3E}">
        <p14:creationId xmlns:p14="http://schemas.microsoft.com/office/powerpoint/2010/main" val="325591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E7B1A69C-FA82-05F4-DC99-0CEB2E023B08}"/>
              </a:ext>
            </a:extLst>
          </p:cNvPr>
          <p:cNvSpPr>
            <a:spLocks noGrp="1"/>
          </p:cNvSpPr>
          <p:nvPr>
            <p:ph type="pic" idx="12"/>
          </p:nvPr>
        </p:nvSpPr>
        <p:spPr/>
        <p:txBody>
          <a:bodyPr/>
          <a:lstStyle/>
          <a:p>
            <a:r>
              <a:rPr lang="nl-NL" dirty="0"/>
              <a:t> </a:t>
            </a:r>
          </a:p>
        </p:txBody>
      </p:sp>
      <p:pic>
        <p:nvPicPr>
          <p:cNvPr id="2" name="Tijdelijke aanduiding voor afbeelding 1"/>
          <p:cNvPicPr>
            <a:picLocks noGrp="1" noChangeAspect="1"/>
          </p:cNvPicPr>
          <p:nvPr>
            <p:ph type="pic" idx="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8971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A506068-F421-381B-1C4B-693C4D424F75}"/>
              </a:ext>
            </a:extLst>
          </p:cNvPr>
          <p:cNvSpPr>
            <a:spLocks noGrp="1"/>
          </p:cNvSpPr>
          <p:nvPr>
            <p:ph sz="half" idx="1"/>
          </p:nvPr>
        </p:nvSpPr>
        <p:spPr/>
        <p:txBody>
          <a:bodyPr/>
          <a:lstStyle/>
          <a:p>
            <a:endParaRPr lang="nl-NL" dirty="0"/>
          </a:p>
        </p:txBody>
      </p:sp>
      <p:sp>
        <p:nvSpPr>
          <p:cNvPr id="3" name="Titel 2">
            <a:extLst>
              <a:ext uri="{FF2B5EF4-FFF2-40B4-BE49-F238E27FC236}">
                <a16:creationId xmlns:a16="http://schemas.microsoft.com/office/drawing/2014/main" id="{F1D16122-C81B-2FFC-FBB3-255C3192E3D6}"/>
              </a:ext>
            </a:extLst>
          </p:cNvPr>
          <p:cNvSpPr>
            <a:spLocks noGrp="1"/>
          </p:cNvSpPr>
          <p:nvPr>
            <p:ph type="title"/>
          </p:nvPr>
        </p:nvSpPr>
        <p:spPr/>
        <p:txBody>
          <a:bodyPr/>
          <a:lstStyle/>
          <a:p>
            <a:endParaRPr lang="nl-NL" dirty="0"/>
          </a:p>
        </p:txBody>
      </p:sp>
      <p:pic>
        <p:nvPicPr>
          <p:cNvPr id="7" name="Tijdelijke aanduiding voor afbeelding 6"/>
          <p:cNvPicPr>
            <a:picLocks noGrp="1" noChangeAspect="1"/>
          </p:cNvPicPr>
          <p:nvPr>
            <p:ph type="pic" idx="14"/>
          </p:nvPr>
        </p:nvPicPr>
        <p:blipFill>
          <a:blip r:embed="rId3" cstate="screen">
            <a:extLst>
              <a:ext uri="{28A0092B-C50C-407E-A947-70E740481C1C}">
                <a14:useLocalDpi xmlns:a14="http://schemas.microsoft.com/office/drawing/2010/main" val="0"/>
              </a:ext>
            </a:extLst>
          </a:blip>
          <a:srcRect/>
          <a:stretch>
            <a:fillRect/>
          </a:stretch>
        </p:blipFill>
        <p:spPr>
          <a:xfrm rot="5400000">
            <a:off x="851469" y="-2007194"/>
            <a:ext cx="10489062" cy="12192000"/>
          </a:xfrm>
        </p:spPr>
      </p:pic>
    </p:spTree>
    <p:extLst>
      <p:ext uri="{BB962C8B-B14F-4D97-AF65-F5344CB8AC3E}">
        <p14:creationId xmlns:p14="http://schemas.microsoft.com/office/powerpoint/2010/main" val="252984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DF23F-C174-048F-BCCD-14B0635B9C84}"/>
              </a:ext>
            </a:extLst>
          </p:cNvPr>
          <p:cNvSpPr>
            <a:spLocks noGrp="1"/>
          </p:cNvSpPr>
          <p:nvPr>
            <p:ph type="title"/>
          </p:nvPr>
        </p:nvSpPr>
        <p:spPr>
          <a:xfrm>
            <a:off x="513735" y="622800"/>
            <a:ext cx="9787553" cy="720000"/>
          </a:xfrm>
        </p:spPr>
        <p:txBody>
          <a:bodyPr/>
          <a:lstStyle/>
          <a:p>
            <a:r>
              <a:rPr lang="nl-NL" dirty="0"/>
              <a:t>Simpel: Renovatie van de ontlaststuw</a:t>
            </a:r>
            <a:br>
              <a:rPr lang="nl-NL" dirty="0"/>
            </a:br>
            <a:endParaRPr lang="nl-NL" dirty="0"/>
          </a:p>
        </p:txBody>
      </p:sp>
      <p:sp>
        <p:nvSpPr>
          <p:cNvPr id="3" name="Tijdelijke aanduiding voor inhoud 2">
            <a:extLst>
              <a:ext uri="{FF2B5EF4-FFF2-40B4-BE49-F238E27FC236}">
                <a16:creationId xmlns:a16="http://schemas.microsoft.com/office/drawing/2014/main" id="{F5807BE4-12F9-CDDB-C631-7CBD924AB7A7}"/>
              </a:ext>
            </a:extLst>
          </p:cNvPr>
          <p:cNvSpPr>
            <a:spLocks noGrp="1"/>
          </p:cNvSpPr>
          <p:nvPr>
            <p:ph idx="1"/>
          </p:nvPr>
        </p:nvSpPr>
        <p:spPr/>
        <p:txBody>
          <a:bodyPr/>
          <a:lstStyle/>
          <a:p>
            <a:pPr>
              <a:lnSpc>
                <a:spcPct val="100000"/>
              </a:lnSpc>
            </a:pPr>
            <a:r>
              <a:rPr lang="nl-NL" dirty="0"/>
              <a:t>Wat doe je nu met zo’n stuw in slechte staat?</a:t>
            </a:r>
          </a:p>
          <a:p>
            <a:pPr>
              <a:lnSpc>
                <a:spcPct val="100000"/>
              </a:lnSpc>
            </a:pPr>
            <a:r>
              <a:rPr lang="nl-NL" dirty="0"/>
              <a:t>	Bij een monumentale molen</a:t>
            </a:r>
          </a:p>
          <a:p>
            <a:pPr>
              <a:lnSpc>
                <a:spcPct val="100000"/>
              </a:lnSpc>
            </a:pPr>
            <a:r>
              <a:rPr lang="nl-NL" dirty="0"/>
              <a:t>	De stuw zelf is niet monumentaal.</a:t>
            </a:r>
          </a:p>
          <a:p>
            <a:pPr>
              <a:lnSpc>
                <a:spcPct val="100000"/>
              </a:lnSpc>
            </a:pPr>
            <a:r>
              <a:rPr lang="nl-NL" dirty="0"/>
              <a:t>	Opheffen barrière voor vissen</a:t>
            </a:r>
          </a:p>
          <a:p>
            <a:pPr>
              <a:lnSpc>
                <a:spcPct val="100000"/>
              </a:lnSpc>
            </a:pPr>
            <a:endParaRPr lang="nl-NL" dirty="0"/>
          </a:p>
          <a:p>
            <a:pPr>
              <a:lnSpc>
                <a:spcPct val="100000"/>
              </a:lnSpc>
            </a:pPr>
            <a:r>
              <a:rPr lang="nl-NL" sz="2800" dirty="0"/>
              <a:t>	</a:t>
            </a:r>
            <a:r>
              <a:rPr lang="nl-NL" sz="3200" dirty="0"/>
              <a:t>Hoe zou jij dit aanpakken?</a:t>
            </a:r>
          </a:p>
          <a:p>
            <a:pPr>
              <a:lnSpc>
                <a:spcPct val="100000"/>
              </a:lnSpc>
            </a:pPr>
            <a:endParaRPr lang="nl-NL" dirty="0"/>
          </a:p>
          <a:p>
            <a:pPr>
              <a:lnSpc>
                <a:spcPct val="100000"/>
              </a:lnSpc>
            </a:pPr>
            <a:endParaRPr lang="nl-NL" dirty="0"/>
          </a:p>
          <a:p>
            <a:pPr>
              <a:lnSpc>
                <a:spcPct val="100000"/>
              </a:lnSpc>
            </a:pPr>
            <a:endParaRPr lang="nl-NL" dirty="0"/>
          </a:p>
          <a:p>
            <a:pPr>
              <a:lnSpc>
                <a:spcPct val="100000"/>
              </a:lnSpc>
            </a:pPr>
            <a:r>
              <a:rPr lang="nl-NL" sz="1600" dirty="0"/>
              <a:t>5 minuten</a:t>
            </a:r>
          </a:p>
          <a:p>
            <a:pPr>
              <a:lnSpc>
                <a:spcPct val="100000"/>
              </a:lnSpc>
            </a:pPr>
            <a:r>
              <a:rPr lang="nl-NL" sz="1600" dirty="0"/>
              <a:t>Terugkoppeling per tafel met de aandachtpunten en suggesties </a:t>
            </a:r>
            <a:endParaRPr lang="nl-NL" dirty="0"/>
          </a:p>
          <a:p>
            <a:pPr>
              <a:lnSpc>
                <a:spcPct val="100000"/>
              </a:lnSpc>
            </a:pPr>
            <a:endParaRPr lang="nl-NL" dirty="0"/>
          </a:p>
        </p:txBody>
      </p:sp>
      <p:pic>
        <p:nvPicPr>
          <p:cNvPr id="4" name="Afbeelding 3"/>
          <p:cNvPicPr>
            <a:picLocks noChangeAspect="1"/>
          </p:cNvPicPr>
          <p:nvPr/>
        </p:nvPicPr>
        <p:blipFill>
          <a:blip r:embed="rId3"/>
          <a:stretch>
            <a:fillRect/>
          </a:stretch>
        </p:blipFill>
        <p:spPr>
          <a:xfrm>
            <a:off x="6824531" y="1342800"/>
            <a:ext cx="5367469" cy="4024862"/>
          </a:xfrm>
          <a:prstGeom prst="rect">
            <a:avLst/>
          </a:prstGeom>
        </p:spPr>
      </p:pic>
    </p:spTree>
    <p:extLst>
      <p:ext uri="{BB962C8B-B14F-4D97-AF65-F5344CB8AC3E}">
        <p14:creationId xmlns:p14="http://schemas.microsoft.com/office/powerpoint/2010/main" val="291750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D687922-0BE1-0A1B-DCFC-81981607DC10}"/>
              </a:ext>
            </a:extLst>
          </p:cNvPr>
          <p:cNvSpPr>
            <a:spLocks noGrp="1"/>
          </p:cNvSpPr>
          <p:nvPr>
            <p:ph sz="half" idx="1"/>
          </p:nvPr>
        </p:nvSpPr>
        <p:spPr>
          <a:xfrm>
            <a:off x="656610" y="1344144"/>
            <a:ext cx="5181600" cy="5150807"/>
          </a:xfrm>
        </p:spPr>
        <p:txBody>
          <a:bodyPr/>
          <a:lstStyle/>
          <a:p>
            <a:endParaRPr lang="nl-NL" dirty="0"/>
          </a:p>
          <a:p>
            <a:r>
              <a:rPr lang="nl-NL" dirty="0"/>
              <a:t>Kleine Dommel</a:t>
            </a:r>
          </a:p>
          <a:p>
            <a:endParaRPr lang="nl-NL" dirty="0"/>
          </a:p>
          <a:p>
            <a:endParaRPr lang="nl-NL" dirty="0"/>
          </a:p>
          <a:p>
            <a:r>
              <a:rPr lang="nl-NL" dirty="0"/>
              <a:t>Gemeente Nuenen</a:t>
            </a:r>
          </a:p>
          <a:p>
            <a:r>
              <a:rPr lang="nl-NL" dirty="0"/>
              <a:t>(ontlaststuw op de grens met Eindhoven)</a:t>
            </a:r>
          </a:p>
          <a:p>
            <a:endParaRPr lang="nl-NL" dirty="0"/>
          </a:p>
        </p:txBody>
      </p:sp>
      <p:sp>
        <p:nvSpPr>
          <p:cNvPr id="3" name="Titel 2">
            <a:extLst>
              <a:ext uri="{FF2B5EF4-FFF2-40B4-BE49-F238E27FC236}">
                <a16:creationId xmlns:a16="http://schemas.microsoft.com/office/drawing/2014/main" id="{3921B9BC-559B-6AB5-50B2-1D6253B1AF4C}"/>
              </a:ext>
            </a:extLst>
          </p:cNvPr>
          <p:cNvSpPr>
            <a:spLocks noGrp="1"/>
          </p:cNvSpPr>
          <p:nvPr>
            <p:ph type="title"/>
          </p:nvPr>
        </p:nvSpPr>
        <p:spPr/>
        <p:txBody>
          <a:bodyPr/>
          <a:lstStyle/>
          <a:p>
            <a:r>
              <a:rPr lang="nl-NL" dirty="0"/>
              <a:t>De </a:t>
            </a:r>
            <a:r>
              <a:rPr lang="nl-NL" dirty="0" err="1"/>
              <a:t>Opwettense</a:t>
            </a:r>
            <a:r>
              <a:rPr lang="nl-NL" dirty="0"/>
              <a:t> Watermolen</a:t>
            </a:r>
          </a:p>
        </p:txBody>
      </p:sp>
      <p:pic>
        <p:nvPicPr>
          <p:cNvPr id="12" name="Tijdelijke aanduiding voor afbeelding 11"/>
          <p:cNvPicPr>
            <a:picLocks noGrp="1" noChangeAspect="1"/>
          </p:cNvPicPr>
          <p:nvPr>
            <p:ph type="pic" idx="14"/>
          </p:nvPr>
        </p:nvPicPr>
        <p:blipFill>
          <a:blip r:embed="rId3" cstate="screen">
            <a:extLst>
              <a:ext uri="{28A0092B-C50C-407E-A947-70E740481C1C}">
                <a14:useLocalDpi xmlns:a14="http://schemas.microsoft.com/office/drawing/2010/main" val="0"/>
              </a:ext>
            </a:extLst>
          </a:blip>
          <a:srcRect/>
          <a:stretch>
            <a:fillRect/>
          </a:stretch>
        </p:blipFill>
        <p:spPr/>
      </p:pic>
      <p:sp>
        <p:nvSpPr>
          <p:cNvPr id="13" name="Tekstvak 12"/>
          <p:cNvSpPr txBox="1"/>
          <p:nvPr/>
        </p:nvSpPr>
        <p:spPr>
          <a:xfrm>
            <a:off x="10639426" y="2000250"/>
            <a:ext cx="952500" cy="369332"/>
          </a:xfrm>
          <a:prstGeom prst="rect">
            <a:avLst/>
          </a:prstGeom>
          <a:solidFill>
            <a:schemeClr val="bg1"/>
          </a:solidFill>
        </p:spPr>
        <p:txBody>
          <a:bodyPr wrap="square" rtlCol="0">
            <a:spAutoFit/>
          </a:bodyPr>
          <a:lstStyle/>
          <a:p>
            <a:r>
              <a:rPr lang="nl-NL" dirty="0"/>
              <a:t>Nuenen</a:t>
            </a:r>
          </a:p>
        </p:txBody>
      </p:sp>
      <p:sp>
        <p:nvSpPr>
          <p:cNvPr id="14" name="Tekstvak 13"/>
          <p:cNvSpPr txBox="1"/>
          <p:nvPr/>
        </p:nvSpPr>
        <p:spPr>
          <a:xfrm>
            <a:off x="6219826" y="4829175"/>
            <a:ext cx="1190624" cy="369332"/>
          </a:xfrm>
          <a:prstGeom prst="rect">
            <a:avLst/>
          </a:prstGeom>
          <a:solidFill>
            <a:schemeClr val="bg1"/>
          </a:solidFill>
        </p:spPr>
        <p:txBody>
          <a:bodyPr wrap="square" rtlCol="0">
            <a:spAutoFit/>
          </a:bodyPr>
          <a:lstStyle/>
          <a:p>
            <a:r>
              <a:rPr lang="nl-NL" dirty="0"/>
              <a:t>Eindhoven</a:t>
            </a:r>
          </a:p>
        </p:txBody>
      </p:sp>
    </p:spTree>
    <p:extLst>
      <p:ext uri="{BB962C8B-B14F-4D97-AF65-F5344CB8AC3E}">
        <p14:creationId xmlns:p14="http://schemas.microsoft.com/office/powerpoint/2010/main" val="14852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4"/>
          </p:nvPr>
        </p:nvPicPr>
        <p:blipFill>
          <a:blip r:embed="rId3"/>
          <a:srcRect t="1133" b="1133"/>
          <a:stretch>
            <a:fillRect/>
          </a:stretch>
        </p:blipFill>
        <p:spPr>
          <a:prstGeom prst="rect">
            <a:avLst/>
          </a:prstGeom>
        </p:spPr>
      </p:pic>
      <p:sp>
        <p:nvSpPr>
          <p:cNvPr id="2" name="Tijdelijke aanduiding voor inhoud 1">
            <a:extLst>
              <a:ext uri="{FF2B5EF4-FFF2-40B4-BE49-F238E27FC236}">
                <a16:creationId xmlns:a16="http://schemas.microsoft.com/office/drawing/2014/main" id="{AD687922-0BE1-0A1B-DCFC-81981607DC10}"/>
              </a:ext>
            </a:extLst>
          </p:cNvPr>
          <p:cNvSpPr>
            <a:spLocks noGrp="1"/>
          </p:cNvSpPr>
          <p:nvPr>
            <p:ph sz="half" idx="1"/>
          </p:nvPr>
        </p:nvSpPr>
        <p:spPr/>
        <p:txBody>
          <a:bodyPr/>
          <a:lstStyle/>
          <a:p>
            <a:r>
              <a:rPr lang="nl-NL" dirty="0"/>
              <a:t>Opgaven in en rond het beekdal:</a:t>
            </a:r>
          </a:p>
          <a:p>
            <a:r>
              <a:rPr lang="nl-NL" dirty="0"/>
              <a:t>Kader Richtlijn Water</a:t>
            </a:r>
          </a:p>
          <a:p>
            <a:r>
              <a:rPr lang="nl-NL" dirty="0"/>
              <a:t>Natte natuurparel</a:t>
            </a:r>
          </a:p>
          <a:p>
            <a:r>
              <a:rPr lang="nl-NL" dirty="0"/>
              <a:t>Natuurnetwerk</a:t>
            </a:r>
          </a:p>
          <a:p>
            <a:endParaRPr lang="nl-NL" dirty="0"/>
          </a:p>
          <a:p>
            <a:endParaRPr lang="nl-NL" dirty="0"/>
          </a:p>
          <a:p>
            <a:r>
              <a:rPr lang="nl-NL" dirty="0"/>
              <a:t>Voor dit project geen opgave, wel kader </a:t>
            </a:r>
          </a:p>
        </p:txBody>
      </p:sp>
      <p:sp>
        <p:nvSpPr>
          <p:cNvPr id="3" name="Titel 2">
            <a:extLst>
              <a:ext uri="{FF2B5EF4-FFF2-40B4-BE49-F238E27FC236}">
                <a16:creationId xmlns:a16="http://schemas.microsoft.com/office/drawing/2014/main" id="{3921B9BC-559B-6AB5-50B2-1D6253B1AF4C}"/>
              </a:ext>
            </a:extLst>
          </p:cNvPr>
          <p:cNvSpPr>
            <a:spLocks noGrp="1"/>
          </p:cNvSpPr>
          <p:nvPr>
            <p:ph type="title"/>
          </p:nvPr>
        </p:nvSpPr>
        <p:spPr/>
        <p:txBody>
          <a:bodyPr/>
          <a:lstStyle/>
          <a:p>
            <a:r>
              <a:rPr lang="nl-NL" dirty="0"/>
              <a:t>De </a:t>
            </a:r>
            <a:r>
              <a:rPr lang="nl-NL" dirty="0" err="1"/>
              <a:t>Opwettense</a:t>
            </a:r>
            <a:r>
              <a:rPr lang="nl-NL" dirty="0"/>
              <a:t> Watermolen</a:t>
            </a:r>
          </a:p>
        </p:txBody>
      </p:sp>
      <p:sp>
        <p:nvSpPr>
          <p:cNvPr id="9" name="Ovaal 8"/>
          <p:cNvSpPr/>
          <p:nvPr/>
        </p:nvSpPr>
        <p:spPr>
          <a:xfrm>
            <a:off x="7393577" y="1733005"/>
            <a:ext cx="748937" cy="7315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419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778969-1055-9BFB-269C-03960AAEC810}"/>
              </a:ext>
            </a:extLst>
          </p:cNvPr>
          <p:cNvSpPr>
            <a:spLocks noGrp="1"/>
          </p:cNvSpPr>
          <p:nvPr>
            <p:ph sz="half" idx="1"/>
          </p:nvPr>
        </p:nvSpPr>
        <p:spPr/>
        <p:txBody>
          <a:bodyPr/>
          <a:lstStyle/>
          <a:p>
            <a:endParaRPr lang="nl-NL" sz="2000" dirty="0"/>
          </a:p>
          <a:p>
            <a:r>
              <a:rPr lang="nl-NL" dirty="0"/>
              <a:t>De molen met 3 regelbare doorgangen</a:t>
            </a:r>
          </a:p>
          <a:p>
            <a:endParaRPr lang="nl-NL" dirty="0"/>
          </a:p>
          <a:p>
            <a:r>
              <a:rPr lang="nl-NL" dirty="0"/>
              <a:t>De ontlaststuw met 2 regelbare schuiven (</a:t>
            </a:r>
            <a:r>
              <a:rPr lang="nl-NL" dirty="0" err="1"/>
              <a:t>onderdoorlaat</a:t>
            </a:r>
            <a:r>
              <a:rPr lang="nl-NL" dirty="0"/>
              <a:t>)</a:t>
            </a:r>
          </a:p>
          <a:p>
            <a:endParaRPr lang="nl-NL" sz="2000" dirty="0"/>
          </a:p>
        </p:txBody>
      </p:sp>
      <p:sp>
        <p:nvSpPr>
          <p:cNvPr id="4" name="Titel 3">
            <a:extLst>
              <a:ext uri="{FF2B5EF4-FFF2-40B4-BE49-F238E27FC236}">
                <a16:creationId xmlns:a16="http://schemas.microsoft.com/office/drawing/2014/main" id="{132BF02B-4E6C-C5E4-7354-5F2B53DBA443}"/>
              </a:ext>
            </a:extLst>
          </p:cNvPr>
          <p:cNvSpPr>
            <a:spLocks noGrp="1"/>
          </p:cNvSpPr>
          <p:nvPr>
            <p:ph type="title"/>
          </p:nvPr>
        </p:nvSpPr>
        <p:spPr>
          <a:xfrm>
            <a:off x="513735" y="619577"/>
            <a:ext cx="4650693" cy="720000"/>
          </a:xfrm>
        </p:spPr>
        <p:txBody>
          <a:bodyPr/>
          <a:lstStyle/>
          <a:p>
            <a:r>
              <a:rPr lang="nl-NL" dirty="0"/>
              <a:t>De </a:t>
            </a:r>
            <a:r>
              <a:rPr lang="nl-NL" dirty="0" err="1"/>
              <a:t>Opwettense</a:t>
            </a:r>
            <a:r>
              <a:rPr lang="nl-NL" dirty="0"/>
              <a:t> Watermolen</a:t>
            </a:r>
          </a:p>
        </p:txBody>
      </p:sp>
      <p:sp>
        <p:nvSpPr>
          <p:cNvPr id="2" name="Tijdelijke aanduiding voor afbeelding 1">
            <a:extLst>
              <a:ext uri="{FF2B5EF4-FFF2-40B4-BE49-F238E27FC236}">
                <a16:creationId xmlns:a16="http://schemas.microsoft.com/office/drawing/2014/main" id="{E3F80C51-7628-389B-E4AD-7A53F99B8FE3}"/>
              </a:ext>
            </a:extLst>
          </p:cNvPr>
          <p:cNvSpPr>
            <a:spLocks noGrp="1"/>
          </p:cNvSpPr>
          <p:nvPr>
            <p:ph type="pic" idx="12"/>
          </p:nvPr>
        </p:nvSpPr>
        <p:spPr/>
        <p:txBody>
          <a:bodyPr/>
          <a:lstStyle/>
          <a:p>
            <a:endParaRPr lang="nl-NL"/>
          </a:p>
        </p:txBody>
      </p:sp>
      <p:pic>
        <p:nvPicPr>
          <p:cNvPr id="5" name="Tijdelijke aanduiding voor afbeelding 4"/>
          <p:cNvPicPr>
            <a:picLocks noGrp="1" noChangeAspect="1"/>
          </p:cNvPicPr>
          <p:nvPr>
            <p:ph type="pic" idx="10"/>
          </p:nvPr>
        </p:nvPicPr>
        <p:blipFill>
          <a:blip r:embed="rId3"/>
          <a:srcRect l="3336" r="3336"/>
          <a:stretch>
            <a:fillRect/>
          </a:stretch>
        </p:blipFill>
        <p:spPr>
          <a:prstGeom prst="rect">
            <a:avLst/>
          </a:prstGeom>
        </p:spPr>
      </p:pic>
      <p:sp>
        <p:nvSpPr>
          <p:cNvPr id="7" name="Ovaal 6"/>
          <p:cNvSpPr/>
          <p:nvPr/>
        </p:nvSpPr>
        <p:spPr>
          <a:xfrm>
            <a:off x="7837714" y="722811"/>
            <a:ext cx="2420983" cy="2377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8830492" y="4302034"/>
            <a:ext cx="1428206" cy="13212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met pijl 11"/>
          <p:cNvCxnSpPr/>
          <p:nvPr/>
        </p:nvCxnSpPr>
        <p:spPr>
          <a:xfrm flipH="1" flipV="1">
            <a:off x="10328366" y="6255118"/>
            <a:ext cx="712834" cy="27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flipH="1" flipV="1">
            <a:off x="6522512" y="4494244"/>
            <a:ext cx="531431" cy="112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H="1" flipV="1">
            <a:off x="9061268" y="1521566"/>
            <a:ext cx="440238" cy="301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flipH="1">
            <a:off x="7837714" y="2435120"/>
            <a:ext cx="130491" cy="66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flipV="1">
            <a:off x="9228476" y="4815308"/>
            <a:ext cx="664324" cy="69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V="1">
            <a:off x="9884409" y="4119154"/>
            <a:ext cx="8391" cy="76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81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56EA27-74CA-0178-8EFB-B18B3874E094}"/>
              </a:ext>
            </a:extLst>
          </p:cNvPr>
          <p:cNvSpPr>
            <a:spLocks noGrp="1"/>
          </p:cNvSpPr>
          <p:nvPr>
            <p:ph sz="half" idx="1"/>
          </p:nvPr>
        </p:nvSpPr>
        <p:spPr>
          <a:xfrm>
            <a:off x="513734" y="1440000"/>
            <a:ext cx="11164530" cy="2933647"/>
          </a:xfrm>
        </p:spPr>
        <p:txBody>
          <a:bodyPr/>
          <a:lstStyle/>
          <a:p>
            <a:r>
              <a:rPr lang="nl-NL" b="0" dirty="0"/>
              <a:t>Onenigheid tussen molenaar en het waterschap over de peilschaal.</a:t>
            </a:r>
          </a:p>
          <a:p>
            <a:r>
              <a:rPr lang="nl-NL" dirty="0"/>
              <a:t>Uiteindelijk een overeenkomst: </a:t>
            </a:r>
          </a:p>
          <a:p>
            <a:pPr marL="342900" indent="-342900">
              <a:buFontTx/>
              <a:buChar char="-"/>
            </a:pPr>
            <a:r>
              <a:rPr lang="nl-NL" dirty="0"/>
              <a:t>nieuwe molenpeilen </a:t>
            </a:r>
          </a:p>
          <a:p>
            <a:pPr marL="342900" indent="-342900">
              <a:buFontTx/>
              <a:buChar char="-"/>
            </a:pPr>
            <a:r>
              <a:rPr lang="nl-NL" dirty="0"/>
              <a:t>Renovatie en automatisering van de ontlaststuw (keuze klepstuw)</a:t>
            </a:r>
          </a:p>
          <a:p>
            <a:pPr marL="342900" indent="-342900">
              <a:buFontTx/>
              <a:buChar char="-"/>
            </a:pPr>
            <a:r>
              <a:rPr lang="nl-NL" dirty="0"/>
              <a:t>Aanleg vispassage</a:t>
            </a:r>
            <a:endParaRPr lang="nl-NL" b="0" dirty="0"/>
          </a:p>
        </p:txBody>
      </p:sp>
      <p:sp>
        <p:nvSpPr>
          <p:cNvPr id="3" name="Titel 2">
            <a:extLst>
              <a:ext uri="{FF2B5EF4-FFF2-40B4-BE49-F238E27FC236}">
                <a16:creationId xmlns:a16="http://schemas.microsoft.com/office/drawing/2014/main" id="{6ACE502A-4C77-5402-51AA-3582F6E212CD}"/>
              </a:ext>
            </a:extLst>
          </p:cNvPr>
          <p:cNvSpPr>
            <a:spLocks noGrp="1"/>
          </p:cNvSpPr>
          <p:nvPr>
            <p:ph type="title"/>
          </p:nvPr>
        </p:nvSpPr>
        <p:spPr/>
        <p:txBody>
          <a:bodyPr/>
          <a:lstStyle/>
          <a:p>
            <a:r>
              <a:rPr lang="nl-NL" dirty="0"/>
              <a:t>Project met een lange geschiedenis</a:t>
            </a:r>
          </a:p>
        </p:txBody>
      </p:sp>
      <p:pic>
        <p:nvPicPr>
          <p:cNvPr id="6" name="Afbeelding 5"/>
          <p:cNvPicPr>
            <a:picLocks noChangeAspect="1"/>
          </p:cNvPicPr>
          <p:nvPr/>
        </p:nvPicPr>
        <p:blipFill>
          <a:blip r:embed="rId3"/>
          <a:stretch>
            <a:fillRect/>
          </a:stretch>
        </p:blipFill>
        <p:spPr>
          <a:xfrm rot="1107478">
            <a:off x="740717" y="5373633"/>
            <a:ext cx="5333904" cy="1521239"/>
          </a:xfrm>
          <a:prstGeom prst="rect">
            <a:avLst/>
          </a:prstGeom>
        </p:spPr>
      </p:pic>
      <p:pic>
        <p:nvPicPr>
          <p:cNvPr id="8" name="Tijdelijke aanduiding voor afbeelding 7"/>
          <p:cNvPicPr>
            <a:picLocks noGrp="1" noChangeAspect="1"/>
          </p:cNvPicPr>
          <p:nvPr>
            <p:ph type="pic" idx="13"/>
          </p:nvPr>
        </p:nvPicPr>
        <p:blipFill>
          <a:blip r:embed="rId4" cstate="screen">
            <a:extLst>
              <a:ext uri="{28A0092B-C50C-407E-A947-70E740481C1C}">
                <a14:useLocalDpi xmlns:a14="http://schemas.microsoft.com/office/drawing/2010/main" val="0"/>
              </a:ext>
            </a:extLst>
          </a:blip>
          <a:srcRect/>
          <a:stretch>
            <a:fillRect/>
          </a:stretch>
        </p:blipFill>
        <p:spPr>
          <a:xfrm rot="21152712">
            <a:off x="4687340" y="4128617"/>
            <a:ext cx="3574473" cy="2731325"/>
          </a:xfrm>
        </p:spPr>
      </p:pic>
      <p:pic>
        <p:nvPicPr>
          <p:cNvPr id="10" name="Afbeelding 9"/>
          <p:cNvPicPr>
            <a:picLocks noChangeAspect="1"/>
          </p:cNvPicPr>
          <p:nvPr/>
        </p:nvPicPr>
        <p:blipFill>
          <a:blip r:embed="rId5"/>
          <a:stretch>
            <a:fillRect/>
          </a:stretch>
        </p:blipFill>
        <p:spPr>
          <a:xfrm rot="1128614">
            <a:off x="8266388" y="3014030"/>
            <a:ext cx="2768348" cy="3719265"/>
          </a:xfrm>
          <a:prstGeom prst="rect">
            <a:avLst/>
          </a:prstGeom>
        </p:spPr>
      </p:pic>
    </p:spTree>
    <p:extLst>
      <p:ext uri="{BB962C8B-B14F-4D97-AF65-F5344CB8AC3E}">
        <p14:creationId xmlns:p14="http://schemas.microsoft.com/office/powerpoint/2010/main" val="49011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terschap De Dommel">
  <a:themeElements>
    <a:clrScheme name="Aangepast 51">
      <a:dk1>
        <a:srgbClr val="1E344D"/>
      </a:dk1>
      <a:lt1>
        <a:srgbClr val="FFFFFF"/>
      </a:lt1>
      <a:dk2>
        <a:srgbClr val="204F71"/>
      </a:dk2>
      <a:lt2>
        <a:srgbClr val="A1DAF8"/>
      </a:lt2>
      <a:accent1>
        <a:srgbClr val="0075AA"/>
      </a:accent1>
      <a:accent2>
        <a:srgbClr val="E24F36"/>
      </a:accent2>
      <a:accent3>
        <a:srgbClr val="F9B34F"/>
      </a:accent3>
      <a:accent4>
        <a:srgbClr val="9EBF8B"/>
      </a:accent4>
      <a:accent5>
        <a:srgbClr val="6992B8"/>
      </a:accent5>
      <a:accent6>
        <a:srgbClr val="8B8A78"/>
      </a:accent6>
      <a:hlink>
        <a:srgbClr val="1E344D"/>
      </a:hlink>
      <a:folHlink>
        <a:srgbClr val="0075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aterschap De Dommel" id="{D9016F60-BFD0-4BFA-9730-84DAEB25266B}" vid="{4CB25F1D-5795-41B4-8E6C-B0083EA2EB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9f07dc7-bc2c-4f41-9274-d0d901cf3c3d}" enabled="1" method="Privileged" siteId="{6886d5d3-0698-41d8-b31f-1b2affd39be3}" contentBits="0" removed="0"/>
</clbl:labelList>
</file>

<file path=docProps/app.xml><?xml version="1.0" encoding="utf-8"?>
<Properties xmlns="http://schemas.openxmlformats.org/officeDocument/2006/extended-properties" xmlns:vt="http://schemas.openxmlformats.org/officeDocument/2006/docPropsVTypes">
  <Template>Powerpoint Sjabloon Waterschap De Dommel</Template>
  <TotalTime>1022</TotalTime>
  <Words>926</Words>
  <Application>Microsoft Macintosh PowerPoint</Application>
  <PresentationFormat>Breedbeeld</PresentationFormat>
  <Paragraphs>199</Paragraphs>
  <Slides>27</Slides>
  <Notes>16</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27</vt:i4>
      </vt:variant>
    </vt:vector>
  </HeadingPairs>
  <TitlesOfParts>
    <vt:vector size="30" baseType="lpstr">
      <vt:lpstr>Arial</vt:lpstr>
      <vt:lpstr>Helvetica</vt:lpstr>
      <vt:lpstr>Waterschap De Dommel</vt:lpstr>
      <vt:lpstr>Flexibel peilbeheer met molen- en stuwrechten</vt:lpstr>
      <vt:lpstr>Renovatie van de ontlaststuw bij de Opwettense Watermolen  Inkijk in een bouwproject in een bijzondere omgeving</vt:lpstr>
      <vt:lpstr>PowerPoint-presentatie</vt:lpstr>
      <vt:lpstr>PowerPoint-presentatie</vt:lpstr>
      <vt:lpstr>Simpel: Renovatie van de ontlaststuw </vt:lpstr>
      <vt:lpstr>De Opwettense Watermolen</vt:lpstr>
      <vt:lpstr>De Opwettense Watermolen</vt:lpstr>
      <vt:lpstr>De Opwettense Watermolen</vt:lpstr>
      <vt:lpstr>Project met een lange geschiedenis</vt:lpstr>
      <vt:lpstr>Molenpeilen 2023</vt:lpstr>
      <vt:lpstr>Renovatie van de ontlaststuw </vt:lpstr>
      <vt:lpstr>In stappen naar een ontwerp</vt:lpstr>
      <vt:lpstr>Nader onderzoek bodemgesteldheid</vt:lpstr>
      <vt:lpstr>Nader onderzoek bodemgesteldheid</vt:lpstr>
      <vt:lpstr> </vt:lpstr>
      <vt:lpstr> </vt:lpstr>
      <vt:lpstr>Visualisaties</vt:lpstr>
      <vt:lpstr>Visualisaties</vt:lpstr>
      <vt:lpstr>Visualisaties</vt:lpstr>
      <vt:lpstr>Visualisaties</vt:lpstr>
      <vt:lpstr>Visualisaties</vt:lpstr>
      <vt:lpstr>Visualisaties</vt:lpstr>
      <vt:lpstr>Visualisaties</vt:lpstr>
      <vt:lpstr>Visualisaties</vt:lpstr>
      <vt:lpstr>Diverse andere processen </vt:lpstr>
      <vt:lpstr>Diverse andere processen </vt:lpstr>
      <vt:lpstr>Uitvoering </vt:lpstr>
    </vt:vector>
  </TitlesOfParts>
  <Manager/>
  <Company>Waterschap De Dommel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Koekkoek, Hans</dc:creator>
  <cp:keywords/>
  <dc:description/>
  <cp:lastModifiedBy>Riet Meijer</cp:lastModifiedBy>
  <cp:revision>47</cp:revision>
  <cp:lastPrinted>2024-03-12T15:38:20Z</cp:lastPrinted>
  <dcterms:created xsi:type="dcterms:W3CDTF">2025-06-10T15:10:34Z</dcterms:created>
  <dcterms:modified xsi:type="dcterms:W3CDTF">2025-07-28T15:47:08Z</dcterms:modified>
  <cp:category/>
</cp:coreProperties>
</file>